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147376177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1" autoAdjust="0"/>
    <p:restoredTop sz="94660"/>
  </p:normalViewPr>
  <p:slideViewPr>
    <p:cSldViewPr snapToGrid="0" showGuides="1">
      <p:cViewPr varScale="1">
        <p:scale>
          <a:sx n="110" d="100"/>
          <a:sy n="110" d="100"/>
        </p:scale>
        <p:origin x="378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F8B985-323A-471E-934B-5D959857332C}" type="datetimeFigureOut">
              <a:rPr lang="de-DE" smtClean="0"/>
              <a:t>19.12.2022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112243-E11A-4ABC-80E5-346D5A5FC6A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764368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955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07A300-F02A-4D50-9C6E-6A645971FC1B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955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80226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2" y="2130428"/>
            <a:ext cx="10363201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828802" y="3886201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1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027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540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054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56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081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595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109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D4F76-CD48-4212-9E6B-DD9477B69DFD}" type="datetimeFigureOut">
              <a:rPr lang="en-US" smtClean="0"/>
              <a:pPr/>
              <a:t>12/19/2022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C9D59-F0AC-4548-8CFE-2F0142CDCAA9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29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D4F76-CD48-4212-9E6B-DD9477B69DFD}" type="datetimeFigureOut">
              <a:rPr lang="en-US" smtClean="0"/>
              <a:pPr/>
              <a:t>12/19/2022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C9D59-F0AC-4548-8CFE-2F0142CDCAA9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7239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5" y="4406900"/>
            <a:ext cx="10363201" cy="1362076"/>
          </a:xfrm>
        </p:spPr>
        <p:txBody>
          <a:bodyPr anchor="t"/>
          <a:lstStyle>
            <a:lvl1pPr algn="l">
              <a:defRPr sz="3990" b="1" cap="all"/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963085" y="2906714"/>
            <a:ext cx="10363201" cy="1500186"/>
          </a:xfrm>
        </p:spPr>
        <p:txBody>
          <a:bodyPr anchor="b"/>
          <a:lstStyle>
            <a:lvl1pPr marL="0" indent="0">
              <a:buNone/>
              <a:defRPr sz="1995">
                <a:solidFill>
                  <a:schemeClr val="tx1">
                    <a:tint val="75000"/>
                  </a:schemeClr>
                </a:solidFill>
              </a:defRPr>
            </a:lvl1pPr>
            <a:lvl2pPr marL="451363" indent="0">
              <a:buNone/>
              <a:defRPr sz="1814">
                <a:solidFill>
                  <a:schemeClr val="tx1">
                    <a:tint val="75000"/>
                  </a:schemeClr>
                </a:solidFill>
              </a:defRPr>
            </a:lvl2pPr>
            <a:lvl3pPr marL="902726" indent="0">
              <a:buNone/>
              <a:defRPr sz="1542">
                <a:solidFill>
                  <a:schemeClr val="tx1">
                    <a:tint val="75000"/>
                  </a:schemeClr>
                </a:solidFill>
              </a:defRPr>
            </a:lvl3pPr>
            <a:lvl4pPr marL="1354089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805452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2256815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708178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3159541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610904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D4F76-CD48-4212-9E6B-DD9477B69DFD}" type="datetimeFigureOut">
              <a:rPr lang="en-US" smtClean="0"/>
              <a:pPr/>
              <a:t>12/19/2022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C9D59-F0AC-4548-8CFE-2F0142CDCAA9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7086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4" y="2133601"/>
            <a:ext cx="4013200" cy="6034088"/>
          </a:xfrm>
        </p:spPr>
        <p:txBody>
          <a:bodyPr/>
          <a:lstStyle>
            <a:lvl1pPr>
              <a:defRPr sz="2720"/>
            </a:lvl1pPr>
            <a:lvl2pPr>
              <a:defRPr sz="2358"/>
            </a:lvl2pPr>
            <a:lvl3pPr>
              <a:defRPr sz="1995"/>
            </a:lvl3pPr>
            <a:lvl4pPr>
              <a:defRPr sz="1814"/>
            </a:lvl4pPr>
            <a:lvl5pPr>
              <a:defRPr sz="1814"/>
            </a:lvl5pPr>
            <a:lvl6pPr>
              <a:defRPr sz="1814"/>
            </a:lvl6pPr>
            <a:lvl7pPr>
              <a:defRPr sz="1814"/>
            </a:lvl7pPr>
            <a:lvl8pPr>
              <a:defRPr sz="1814"/>
            </a:lvl8pPr>
            <a:lvl9pPr>
              <a:defRPr sz="1814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73602" y="2133601"/>
            <a:ext cx="4013200" cy="6034088"/>
          </a:xfrm>
        </p:spPr>
        <p:txBody>
          <a:bodyPr/>
          <a:lstStyle>
            <a:lvl1pPr>
              <a:defRPr sz="2720"/>
            </a:lvl1pPr>
            <a:lvl2pPr>
              <a:defRPr sz="2358"/>
            </a:lvl2pPr>
            <a:lvl3pPr>
              <a:defRPr sz="1995"/>
            </a:lvl3pPr>
            <a:lvl4pPr>
              <a:defRPr sz="1814"/>
            </a:lvl4pPr>
            <a:lvl5pPr>
              <a:defRPr sz="1814"/>
            </a:lvl5pPr>
            <a:lvl6pPr>
              <a:defRPr sz="1814"/>
            </a:lvl6pPr>
            <a:lvl7pPr>
              <a:defRPr sz="1814"/>
            </a:lvl7pPr>
            <a:lvl8pPr>
              <a:defRPr sz="1814"/>
            </a:lvl8pPr>
            <a:lvl9pPr>
              <a:defRPr sz="1814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D4F76-CD48-4212-9E6B-DD9477B69DFD}" type="datetimeFigureOut">
              <a:rPr lang="en-US" smtClean="0"/>
              <a:pPr/>
              <a:t>12/19/2022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C9D59-F0AC-4548-8CFE-2F0142CDCAA9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6136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09602" y="1535113"/>
            <a:ext cx="5386917" cy="639763"/>
          </a:xfrm>
        </p:spPr>
        <p:txBody>
          <a:bodyPr anchor="b"/>
          <a:lstStyle>
            <a:lvl1pPr marL="0" indent="0">
              <a:buNone/>
              <a:defRPr sz="2358" b="1"/>
            </a:lvl1pPr>
            <a:lvl2pPr marL="451363" indent="0">
              <a:buNone/>
              <a:defRPr sz="1995" b="1"/>
            </a:lvl2pPr>
            <a:lvl3pPr marL="902726" indent="0">
              <a:buNone/>
              <a:defRPr sz="1814" b="1"/>
            </a:lvl3pPr>
            <a:lvl4pPr marL="1354089" indent="0">
              <a:buNone/>
              <a:defRPr sz="1542" b="1"/>
            </a:lvl4pPr>
            <a:lvl5pPr marL="1805452" indent="0">
              <a:buNone/>
              <a:defRPr sz="1542" b="1"/>
            </a:lvl5pPr>
            <a:lvl6pPr marL="2256815" indent="0">
              <a:buNone/>
              <a:defRPr sz="1542" b="1"/>
            </a:lvl6pPr>
            <a:lvl7pPr marL="2708178" indent="0">
              <a:buNone/>
              <a:defRPr sz="1542" b="1"/>
            </a:lvl7pPr>
            <a:lvl8pPr marL="3159541" indent="0">
              <a:buNone/>
              <a:defRPr sz="1542" b="1"/>
            </a:lvl8pPr>
            <a:lvl9pPr marL="3610904" indent="0">
              <a:buNone/>
              <a:defRPr sz="1542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09602" y="2174876"/>
            <a:ext cx="5386917" cy="3951288"/>
          </a:xfrm>
        </p:spPr>
        <p:txBody>
          <a:bodyPr/>
          <a:lstStyle>
            <a:lvl1pPr>
              <a:defRPr sz="2358"/>
            </a:lvl1pPr>
            <a:lvl2pPr>
              <a:defRPr sz="1995"/>
            </a:lvl2pPr>
            <a:lvl3pPr>
              <a:defRPr sz="1814"/>
            </a:lvl3pPr>
            <a:lvl4pPr>
              <a:defRPr sz="1542"/>
            </a:lvl4pPr>
            <a:lvl5pPr>
              <a:defRPr sz="1542"/>
            </a:lvl5pPr>
            <a:lvl6pPr>
              <a:defRPr sz="1542"/>
            </a:lvl6pPr>
            <a:lvl7pPr>
              <a:defRPr sz="1542"/>
            </a:lvl7pPr>
            <a:lvl8pPr>
              <a:defRPr sz="1542"/>
            </a:lvl8pPr>
            <a:lvl9pPr>
              <a:defRPr sz="1542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2" cy="639763"/>
          </a:xfrm>
        </p:spPr>
        <p:txBody>
          <a:bodyPr anchor="b"/>
          <a:lstStyle>
            <a:lvl1pPr marL="0" indent="0">
              <a:buNone/>
              <a:defRPr sz="2358" b="1"/>
            </a:lvl1pPr>
            <a:lvl2pPr marL="451363" indent="0">
              <a:buNone/>
              <a:defRPr sz="1995" b="1"/>
            </a:lvl2pPr>
            <a:lvl3pPr marL="902726" indent="0">
              <a:buNone/>
              <a:defRPr sz="1814" b="1"/>
            </a:lvl3pPr>
            <a:lvl4pPr marL="1354089" indent="0">
              <a:buNone/>
              <a:defRPr sz="1542" b="1"/>
            </a:lvl4pPr>
            <a:lvl5pPr marL="1805452" indent="0">
              <a:buNone/>
              <a:defRPr sz="1542" b="1"/>
            </a:lvl5pPr>
            <a:lvl6pPr marL="2256815" indent="0">
              <a:buNone/>
              <a:defRPr sz="1542" b="1"/>
            </a:lvl6pPr>
            <a:lvl7pPr marL="2708178" indent="0">
              <a:buNone/>
              <a:defRPr sz="1542" b="1"/>
            </a:lvl7pPr>
            <a:lvl8pPr marL="3159541" indent="0">
              <a:buNone/>
              <a:defRPr sz="1542" b="1"/>
            </a:lvl8pPr>
            <a:lvl9pPr marL="3610904" indent="0">
              <a:buNone/>
              <a:defRPr sz="1542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93370" y="2174876"/>
            <a:ext cx="5389032" cy="3951288"/>
          </a:xfrm>
        </p:spPr>
        <p:txBody>
          <a:bodyPr/>
          <a:lstStyle>
            <a:lvl1pPr>
              <a:defRPr sz="2358"/>
            </a:lvl1pPr>
            <a:lvl2pPr>
              <a:defRPr sz="1995"/>
            </a:lvl2pPr>
            <a:lvl3pPr>
              <a:defRPr sz="1814"/>
            </a:lvl3pPr>
            <a:lvl4pPr>
              <a:defRPr sz="1542"/>
            </a:lvl4pPr>
            <a:lvl5pPr>
              <a:defRPr sz="1542"/>
            </a:lvl5pPr>
            <a:lvl6pPr>
              <a:defRPr sz="1542"/>
            </a:lvl6pPr>
            <a:lvl7pPr>
              <a:defRPr sz="1542"/>
            </a:lvl7pPr>
            <a:lvl8pPr>
              <a:defRPr sz="1542"/>
            </a:lvl8pPr>
            <a:lvl9pPr>
              <a:defRPr sz="1542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D4F76-CD48-4212-9E6B-DD9477B69DFD}" type="datetimeFigureOut">
              <a:rPr lang="en-US" smtClean="0"/>
              <a:pPr/>
              <a:t>12/19/2022</a:t>
            </a:fld>
            <a:endParaRPr lang="en-US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C9D59-F0AC-4548-8CFE-2F0142CDCAA9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176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D4F76-CD48-4212-9E6B-DD9477B69DFD}" type="datetimeFigureOut">
              <a:rPr lang="en-US" smtClean="0"/>
              <a:pPr/>
              <a:t>12/19/2022</a:t>
            </a:fld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C9D59-F0AC-4548-8CFE-2F0142CDCAA9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408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D4F76-CD48-4212-9E6B-DD9477B69DFD}" type="datetimeFigureOut">
              <a:rPr lang="en-US" smtClean="0"/>
              <a:pPr/>
              <a:t>12/19/2022</a:t>
            </a:fld>
            <a:endParaRPr lang="en-US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C9D59-F0AC-4548-8CFE-2F0142CDCAA9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6243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3" y="273052"/>
            <a:ext cx="4011085" cy="1162050"/>
          </a:xfrm>
        </p:spPr>
        <p:txBody>
          <a:bodyPr anchor="b"/>
          <a:lstStyle>
            <a:lvl1pPr algn="l">
              <a:defRPr sz="1995" b="1"/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8" cy="5853113"/>
          </a:xfrm>
        </p:spPr>
        <p:txBody>
          <a:bodyPr/>
          <a:lstStyle>
            <a:lvl1pPr>
              <a:defRPr sz="3174"/>
            </a:lvl1pPr>
            <a:lvl2pPr>
              <a:defRPr sz="2720"/>
            </a:lvl2pPr>
            <a:lvl3pPr>
              <a:defRPr sz="2358"/>
            </a:lvl3pPr>
            <a:lvl4pPr>
              <a:defRPr sz="1995"/>
            </a:lvl4pPr>
            <a:lvl5pPr>
              <a:defRPr sz="1995"/>
            </a:lvl5pPr>
            <a:lvl6pPr>
              <a:defRPr sz="1995"/>
            </a:lvl6pPr>
            <a:lvl7pPr>
              <a:defRPr sz="1995"/>
            </a:lvl7pPr>
            <a:lvl8pPr>
              <a:defRPr sz="1995"/>
            </a:lvl8pPr>
            <a:lvl9pPr>
              <a:defRPr sz="1995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09603" y="1435101"/>
            <a:ext cx="4011085" cy="4691063"/>
          </a:xfrm>
        </p:spPr>
        <p:txBody>
          <a:bodyPr/>
          <a:lstStyle>
            <a:lvl1pPr marL="0" indent="0">
              <a:buNone/>
              <a:defRPr sz="1360"/>
            </a:lvl1pPr>
            <a:lvl2pPr marL="451363" indent="0">
              <a:buNone/>
              <a:defRPr sz="1179"/>
            </a:lvl2pPr>
            <a:lvl3pPr marL="902726" indent="0">
              <a:buNone/>
              <a:defRPr sz="997"/>
            </a:lvl3pPr>
            <a:lvl4pPr marL="1354089" indent="0">
              <a:buNone/>
              <a:defRPr sz="907"/>
            </a:lvl4pPr>
            <a:lvl5pPr marL="1805452" indent="0">
              <a:buNone/>
              <a:defRPr sz="907"/>
            </a:lvl5pPr>
            <a:lvl6pPr marL="2256815" indent="0">
              <a:buNone/>
              <a:defRPr sz="907"/>
            </a:lvl6pPr>
            <a:lvl7pPr marL="2708178" indent="0">
              <a:buNone/>
              <a:defRPr sz="907"/>
            </a:lvl7pPr>
            <a:lvl8pPr marL="3159541" indent="0">
              <a:buNone/>
              <a:defRPr sz="907"/>
            </a:lvl8pPr>
            <a:lvl9pPr marL="3610904" indent="0">
              <a:buNone/>
              <a:defRPr sz="907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D4F76-CD48-4212-9E6B-DD9477B69DFD}" type="datetimeFigureOut">
              <a:rPr lang="en-US" smtClean="0"/>
              <a:pPr/>
              <a:t>12/19/2022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C9D59-F0AC-4548-8CFE-2F0142CDCAA9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128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8" y="4800601"/>
            <a:ext cx="7315200" cy="566738"/>
          </a:xfrm>
        </p:spPr>
        <p:txBody>
          <a:bodyPr anchor="b"/>
          <a:lstStyle>
            <a:lvl1pPr algn="l">
              <a:defRPr sz="1995" b="1"/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2389718" y="612775"/>
            <a:ext cx="7315200" cy="4114800"/>
          </a:xfrm>
        </p:spPr>
        <p:txBody>
          <a:bodyPr/>
          <a:lstStyle>
            <a:lvl1pPr marL="0" indent="0">
              <a:buNone/>
              <a:defRPr sz="3174"/>
            </a:lvl1pPr>
            <a:lvl2pPr marL="451363" indent="0">
              <a:buNone/>
              <a:defRPr sz="2720"/>
            </a:lvl2pPr>
            <a:lvl3pPr marL="902726" indent="0">
              <a:buNone/>
              <a:defRPr sz="2358"/>
            </a:lvl3pPr>
            <a:lvl4pPr marL="1354089" indent="0">
              <a:buNone/>
              <a:defRPr sz="1995"/>
            </a:lvl4pPr>
            <a:lvl5pPr marL="1805452" indent="0">
              <a:buNone/>
              <a:defRPr sz="1995"/>
            </a:lvl5pPr>
            <a:lvl6pPr marL="2256815" indent="0">
              <a:buNone/>
              <a:defRPr sz="1995"/>
            </a:lvl6pPr>
            <a:lvl7pPr marL="2708178" indent="0">
              <a:buNone/>
              <a:defRPr sz="1995"/>
            </a:lvl7pPr>
            <a:lvl8pPr marL="3159541" indent="0">
              <a:buNone/>
              <a:defRPr sz="1995"/>
            </a:lvl8pPr>
            <a:lvl9pPr marL="3610904" indent="0">
              <a:buNone/>
              <a:defRPr sz="1995"/>
            </a:lvl9pPr>
          </a:lstStyle>
          <a:p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2389718" y="5367340"/>
            <a:ext cx="7315200" cy="804861"/>
          </a:xfrm>
        </p:spPr>
        <p:txBody>
          <a:bodyPr/>
          <a:lstStyle>
            <a:lvl1pPr marL="0" indent="0">
              <a:buNone/>
              <a:defRPr sz="1360"/>
            </a:lvl1pPr>
            <a:lvl2pPr marL="451363" indent="0">
              <a:buNone/>
              <a:defRPr sz="1179"/>
            </a:lvl2pPr>
            <a:lvl3pPr marL="902726" indent="0">
              <a:buNone/>
              <a:defRPr sz="997"/>
            </a:lvl3pPr>
            <a:lvl4pPr marL="1354089" indent="0">
              <a:buNone/>
              <a:defRPr sz="907"/>
            </a:lvl4pPr>
            <a:lvl5pPr marL="1805452" indent="0">
              <a:buNone/>
              <a:defRPr sz="907"/>
            </a:lvl5pPr>
            <a:lvl6pPr marL="2256815" indent="0">
              <a:buNone/>
              <a:defRPr sz="907"/>
            </a:lvl6pPr>
            <a:lvl7pPr marL="2708178" indent="0">
              <a:buNone/>
              <a:defRPr sz="907"/>
            </a:lvl7pPr>
            <a:lvl8pPr marL="3159541" indent="0">
              <a:buNone/>
              <a:defRPr sz="907"/>
            </a:lvl8pPr>
            <a:lvl9pPr marL="3610904" indent="0">
              <a:buNone/>
              <a:defRPr sz="907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D4F76-CD48-4212-9E6B-DD9477B69DFD}" type="datetimeFigureOut">
              <a:rPr lang="en-US" smtClean="0"/>
              <a:pPr/>
              <a:t>12/19/2022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C9D59-F0AC-4548-8CFE-2F0142CDCAA9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9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D4F76-CD48-4212-9E6B-DD9477B69DFD}" type="datetimeFigureOut">
              <a:rPr lang="en-US" smtClean="0"/>
              <a:pPr/>
              <a:t>12/19/2022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C9D59-F0AC-4548-8CFE-2F0142CDCAA9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6829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366714"/>
            <a:ext cx="2057400" cy="780097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366714"/>
            <a:ext cx="5969001" cy="7800975"/>
          </a:xfrm>
        </p:spPr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D4F76-CD48-4212-9E6B-DD9477B69DFD}" type="datetimeFigureOut">
              <a:rPr lang="en-US" smtClean="0"/>
              <a:pPr/>
              <a:t>12/19/2022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C9D59-F0AC-4548-8CFE-2F0142CDCAA9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501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609601" y="274639"/>
            <a:ext cx="10972800" cy="1143000"/>
          </a:xfrm>
          <a:prstGeom prst="rect">
            <a:avLst/>
          </a:prstGeom>
        </p:spPr>
        <p:txBody>
          <a:bodyPr vert="horz" lIns="99551" tIns="49775" rIns="99551" bIns="49775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09601" y="1600202"/>
            <a:ext cx="10972800" cy="4525963"/>
          </a:xfrm>
          <a:prstGeom prst="rect">
            <a:avLst/>
          </a:prstGeom>
        </p:spPr>
        <p:txBody>
          <a:bodyPr vert="horz" lIns="99551" tIns="49775" rIns="99551" bIns="49775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609601" y="6356352"/>
            <a:ext cx="2844801" cy="365124"/>
          </a:xfrm>
          <a:prstGeom prst="rect">
            <a:avLst/>
          </a:prstGeom>
        </p:spPr>
        <p:txBody>
          <a:bodyPr vert="horz" lIns="99551" tIns="49775" rIns="99551" bIns="49775" rtlCol="0" anchor="ctr"/>
          <a:lstStyle>
            <a:lvl1pPr algn="l">
              <a:defRPr sz="11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CD4F76-CD48-4212-9E6B-DD9477B69DFD}" type="datetimeFigureOut">
              <a:rPr lang="en-US" smtClean="0"/>
              <a:pPr/>
              <a:t>12/19/2022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165601" y="6356352"/>
            <a:ext cx="3860801" cy="365124"/>
          </a:xfrm>
          <a:prstGeom prst="rect">
            <a:avLst/>
          </a:prstGeom>
        </p:spPr>
        <p:txBody>
          <a:bodyPr vert="horz" lIns="99551" tIns="49775" rIns="99551" bIns="49775" rtlCol="0" anchor="ctr"/>
          <a:lstStyle>
            <a:lvl1pPr algn="ctr">
              <a:defRPr sz="11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737601" y="6356352"/>
            <a:ext cx="2844801" cy="365124"/>
          </a:xfrm>
          <a:prstGeom prst="rect">
            <a:avLst/>
          </a:prstGeom>
        </p:spPr>
        <p:txBody>
          <a:bodyPr vert="horz" lIns="99551" tIns="49775" rIns="99551" bIns="49775" rtlCol="0" anchor="ctr"/>
          <a:lstStyle>
            <a:lvl1pPr algn="r">
              <a:defRPr sz="11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9C9D59-F0AC-4548-8CFE-2F0142CDCAA9}" type="slidenum">
              <a:rPr lang="en-US" smtClean="0"/>
              <a:pPr/>
              <a:t>‹Nr.›</a:t>
            </a:fld>
            <a:endParaRPr lang="en-US"/>
          </a:p>
        </p:txBody>
      </p:sp>
      <p:grpSp>
        <p:nvGrpSpPr>
          <p:cNvPr id="7" name="Gruppieren 6"/>
          <p:cNvGrpSpPr/>
          <p:nvPr userDrawn="1"/>
        </p:nvGrpSpPr>
        <p:grpSpPr>
          <a:xfrm>
            <a:off x="-3798" y="0"/>
            <a:ext cx="12194772" cy="6858001"/>
            <a:chOff x="-3330" y="0"/>
            <a:chExt cx="10691068" cy="7562851"/>
          </a:xfrm>
        </p:grpSpPr>
        <p:sp>
          <p:nvSpPr>
            <p:cNvPr id="8" name="Rechteck 7"/>
            <p:cNvSpPr/>
            <p:nvPr/>
          </p:nvSpPr>
          <p:spPr>
            <a:xfrm>
              <a:off x="-3329" y="123825"/>
              <a:ext cx="3277235" cy="121920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32"/>
            </a:p>
          </p:txBody>
        </p:sp>
        <p:sp>
          <p:nvSpPr>
            <p:cNvPr id="9" name="Rechteck 8"/>
            <p:cNvSpPr/>
            <p:nvPr/>
          </p:nvSpPr>
          <p:spPr>
            <a:xfrm>
              <a:off x="-3329" y="0"/>
              <a:ext cx="10424160" cy="336127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32"/>
            </a:p>
          </p:txBody>
        </p:sp>
        <p:sp>
          <p:nvSpPr>
            <p:cNvPr id="10" name="Rechteck 9"/>
            <p:cNvSpPr/>
            <p:nvPr/>
          </p:nvSpPr>
          <p:spPr>
            <a:xfrm>
              <a:off x="-3329" y="7226723"/>
              <a:ext cx="10424160" cy="336127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32"/>
            </a:p>
          </p:txBody>
        </p:sp>
        <p:sp>
          <p:nvSpPr>
            <p:cNvPr id="11" name="Rechteck 10"/>
            <p:cNvSpPr/>
            <p:nvPr/>
          </p:nvSpPr>
          <p:spPr>
            <a:xfrm rot="5400000">
              <a:off x="-3616691" y="3613362"/>
              <a:ext cx="7562850" cy="336127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32"/>
            </a:p>
          </p:txBody>
        </p:sp>
        <p:sp>
          <p:nvSpPr>
            <p:cNvPr id="12" name="Rechteck 11"/>
            <p:cNvSpPr/>
            <p:nvPr/>
          </p:nvSpPr>
          <p:spPr>
            <a:xfrm rot="5400000">
              <a:off x="6738250" y="3613362"/>
              <a:ext cx="7562850" cy="336127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32"/>
            </a:p>
          </p:txBody>
        </p:sp>
        <p:sp>
          <p:nvSpPr>
            <p:cNvPr id="13" name="Rechteck 12"/>
            <p:cNvSpPr/>
            <p:nvPr/>
          </p:nvSpPr>
          <p:spPr>
            <a:xfrm>
              <a:off x="-3329" y="6890597"/>
              <a:ext cx="1344507" cy="672253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32"/>
            </a:p>
          </p:txBody>
        </p:sp>
      </p:grpSp>
      <p:pic>
        <p:nvPicPr>
          <p:cNvPr id="18" name="Picture 2" descr="G:\ELU\#2 - BILDER -+- ARCHIV_DeWALT\03. LOGOS\01. DeWALT\DEWALT LOGO\DEWALT schwarz-weiss.jpg">
            <a:extLst>
              <a:ext uri="{FF2B5EF4-FFF2-40B4-BE49-F238E27FC236}">
                <a16:creationId xmlns:a16="http://schemas.microsoft.com/office/drawing/2014/main" id="{C9A2DE66-DD22-4AE9-AF89-E3861F8F0F6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40864" y="395708"/>
            <a:ext cx="2613538" cy="672253"/>
          </a:xfrm>
          <a:prstGeom prst="rect">
            <a:avLst/>
          </a:prstGeom>
          <a:noFill/>
        </p:spPr>
      </p:pic>
      <p:pic>
        <p:nvPicPr>
          <p:cNvPr id="19" name="Picture 2" descr="C:\Users\LXM1224\Desktop\Untitled-1.jpg">
            <a:extLst>
              <a:ext uri="{FF2B5EF4-FFF2-40B4-BE49-F238E27FC236}">
                <a16:creationId xmlns:a16="http://schemas.microsoft.com/office/drawing/2014/main" id="{55B16EB5-1E99-47FC-8BFB-F336FCFAE03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 cstate="print"/>
          <a:srcRect t="17507" r="5901" b="21219"/>
          <a:stretch>
            <a:fillRect/>
          </a:stretch>
        </p:blipFill>
        <p:spPr bwMode="auto">
          <a:xfrm>
            <a:off x="1523391" y="6241361"/>
            <a:ext cx="2314284" cy="324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95975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02726" rtl="0" eaLnBrk="1" latinLnBrk="0" hangingPunct="1">
        <a:spcBef>
          <a:spcPct val="0"/>
        </a:spcBef>
        <a:buNone/>
        <a:defRPr sz="435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8522" indent="-338522" algn="l" defTabSz="902726" rtl="0" eaLnBrk="1" latinLnBrk="0" hangingPunct="1">
        <a:spcBef>
          <a:spcPct val="20000"/>
        </a:spcBef>
        <a:buFont typeface="Arial" pitchFamily="34" charset="0"/>
        <a:buChar char="•"/>
        <a:defRPr sz="3174" kern="1200">
          <a:solidFill>
            <a:schemeClr val="tx1"/>
          </a:solidFill>
          <a:latin typeface="+mn-lt"/>
          <a:ea typeface="+mn-ea"/>
          <a:cs typeface="+mn-cs"/>
        </a:defRPr>
      </a:lvl1pPr>
      <a:lvl2pPr marL="733465" indent="-282102" algn="l" defTabSz="902726" rtl="0" eaLnBrk="1" latinLnBrk="0" hangingPunct="1">
        <a:spcBef>
          <a:spcPct val="20000"/>
        </a:spcBef>
        <a:buFont typeface="Arial" pitchFamily="34" charset="0"/>
        <a:buChar char="–"/>
        <a:defRPr sz="2720" kern="1200">
          <a:solidFill>
            <a:schemeClr val="tx1"/>
          </a:solidFill>
          <a:latin typeface="+mn-lt"/>
          <a:ea typeface="+mn-ea"/>
          <a:cs typeface="+mn-cs"/>
        </a:defRPr>
      </a:lvl2pPr>
      <a:lvl3pPr marL="1128407" indent="-225682" algn="l" defTabSz="902726" rtl="0" eaLnBrk="1" latinLnBrk="0" hangingPunct="1">
        <a:spcBef>
          <a:spcPct val="20000"/>
        </a:spcBef>
        <a:buFont typeface="Arial" pitchFamily="34" charset="0"/>
        <a:buChar char="•"/>
        <a:defRPr sz="2358" kern="1200">
          <a:solidFill>
            <a:schemeClr val="tx1"/>
          </a:solidFill>
          <a:latin typeface="+mn-lt"/>
          <a:ea typeface="+mn-ea"/>
          <a:cs typeface="+mn-cs"/>
        </a:defRPr>
      </a:lvl3pPr>
      <a:lvl4pPr marL="1579771" indent="-225682" algn="l" defTabSz="902726" rtl="0" eaLnBrk="1" latinLnBrk="0" hangingPunct="1">
        <a:spcBef>
          <a:spcPct val="20000"/>
        </a:spcBef>
        <a:buFont typeface="Arial" pitchFamily="34" charset="0"/>
        <a:buChar char="–"/>
        <a:defRPr sz="1995" kern="1200">
          <a:solidFill>
            <a:schemeClr val="tx1"/>
          </a:solidFill>
          <a:latin typeface="+mn-lt"/>
          <a:ea typeface="+mn-ea"/>
          <a:cs typeface="+mn-cs"/>
        </a:defRPr>
      </a:lvl4pPr>
      <a:lvl5pPr marL="2031133" indent="-225682" algn="l" defTabSz="902726" rtl="0" eaLnBrk="1" latinLnBrk="0" hangingPunct="1">
        <a:spcBef>
          <a:spcPct val="20000"/>
        </a:spcBef>
        <a:buFont typeface="Arial" pitchFamily="34" charset="0"/>
        <a:buChar char="»"/>
        <a:defRPr sz="1995" kern="1200">
          <a:solidFill>
            <a:schemeClr val="tx1"/>
          </a:solidFill>
          <a:latin typeface="+mn-lt"/>
          <a:ea typeface="+mn-ea"/>
          <a:cs typeface="+mn-cs"/>
        </a:defRPr>
      </a:lvl5pPr>
      <a:lvl6pPr marL="2482496" indent="-225682" algn="l" defTabSz="902726" rtl="0" eaLnBrk="1" latinLnBrk="0" hangingPunct="1">
        <a:spcBef>
          <a:spcPct val="20000"/>
        </a:spcBef>
        <a:buFont typeface="Arial" pitchFamily="34" charset="0"/>
        <a:buChar char="•"/>
        <a:defRPr sz="1995" kern="1200">
          <a:solidFill>
            <a:schemeClr val="tx1"/>
          </a:solidFill>
          <a:latin typeface="+mn-lt"/>
          <a:ea typeface="+mn-ea"/>
          <a:cs typeface="+mn-cs"/>
        </a:defRPr>
      </a:lvl6pPr>
      <a:lvl7pPr marL="2933860" indent="-225682" algn="l" defTabSz="902726" rtl="0" eaLnBrk="1" latinLnBrk="0" hangingPunct="1">
        <a:spcBef>
          <a:spcPct val="20000"/>
        </a:spcBef>
        <a:buFont typeface="Arial" pitchFamily="34" charset="0"/>
        <a:buChar char="•"/>
        <a:defRPr sz="1995" kern="1200">
          <a:solidFill>
            <a:schemeClr val="tx1"/>
          </a:solidFill>
          <a:latin typeface="+mn-lt"/>
          <a:ea typeface="+mn-ea"/>
          <a:cs typeface="+mn-cs"/>
        </a:defRPr>
      </a:lvl7pPr>
      <a:lvl8pPr marL="3385222" indent="-225682" algn="l" defTabSz="902726" rtl="0" eaLnBrk="1" latinLnBrk="0" hangingPunct="1">
        <a:spcBef>
          <a:spcPct val="20000"/>
        </a:spcBef>
        <a:buFont typeface="Arial" pitchFamily="34" charset="0"/>
        <a:buChar char="•"/>
        <a:defRPr sz="1995" kern="1200">
          <a:solidFill>
            <a:schemeClr val="tx1"/>
          </a:solidFill>
          <a:latin typeface="+mn-lt"/>
          <a:ea typeface="+mn-ea"/>
          <a:cs typeface="+mn-cs"/>
        </a:defRPr>
      </a:lvl8pPr>
      <a:lvl9pPr marL="3836586" indent="-225682" algn="l" defTabSz="902726" rtl="0" eaLnBrk="1" latinLnBrk="0" hangingPunct="1">
        <a:spcBef>
          <a:spcPct val="20000"/>
        </a:spcBef>
        <a:buFont typeface="Arial" pitchFamily="34" charset="0"/>
        <a:buChar char="•"/>
        <a:defRPr sz="199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02726" rtl="0" eaLnBrk="1" latinLnBrk="0" hangingPunct="1">
        <a:defRPr sz="1814" kern="1200">
          <a:solidFill>
            <a:schemeClr val="tx1"/>
          </a:solidFill>
          <a:latin typeface="+mn-lt"/>
          <a:ea typeface="+mn-ea"/>
          <a:cs typeface="+mn-cs"/>
        </a:defRPr>
      </a:lvl1pPr>
      <a:lvl2pPr marL="451363" algn="l" defTabSz="902726" rtl="0" eaLnBrk="1" latinLnBrk="0" hangingPunct="1">
        <a:defRPr sz="1814" kern="1200">
          <a:solidFill>
            <a:schemeClr val="tx1"/>
          </a:solidFill>
          <a:latin typeface="+mn-lt"/>
          <a:ea typeface="+mn-ea"/>
          <a:cs typeface="+mn-cs"/>
        </a:defRPr>
      </a:lvl2pPr>
      <a:lvl3pPr marL="902726" algn="l" defTabSz="902726" rtl="0" eaLnBrk="1" latinLnBrk="0" hangingPunct="1">
        <a:defRPr sz="1814" kern="1200">
          <a:solidFill>
            <a:schemeClr val="tx1"/>
          </a:solidFill>
          <a:latin typeface="+mn-lt"/>
          <a:ea typeface="+mn-ea"/>
          <a:cs typeface="+mn-cs"/>
        </a:defRPr>
      </a:lvl3pPr>
      <a:lvl4pPr marL="1354089" algn="l" defTabSz="902726" rtl="0" eaLnBrk="1" latinLnBrk="0" hangingPunct="1">
        <a:defRPr sz="1814" kern="1200">
          <a:solidFill>
            <a:schemeClr val="tx1"/>
          </a:solidFill>
          <a:latin typeface="+mn-lt"/>
          <a:ea typeface="+mn-ea"/>
          <a:cs typeface="+mn-cs"/>
        </a:defRPr>
      </a:lvl4pPr>
      <a:lvl5pPr marL="1805452" algn="l" defTabSz="902726" rtl="0" eaLnBrk="1" latinLnBrk="0" hangingPunct="1">
        <a:defRPr sz="1814" kern="1200">
          <a:solidFill>
            <a:schemeClr val="tx1"/>
          </a:solidFill>
          <a:latin typeface="+mn-lt"/>
          <a:ea typeface="+mn-ea"/>
          <a:cs typeface="+mn-cs"/>
        </a:defRPr>
      </a:lvl5pPr>
      <a:lvl6pPr marL="2256815" algn="l" defTabSz="902726" rtl="0" eaLnBrk="1" latinLnBrk="0" hangingPunct="1">
        <a:defRPr sz="1814" kern="1200">
          <a:solidFill>
            <a:schemeClr val="tx1"/>
          </a:solidFill>
          <a:latin typeface="+mn-lt"/>
          <a:ea typeface="+mn-ea"/>
          <a:cs typeface="+mn-cs"/>
        </a:defRPr>
      </a:lvl6pPr>
      <a:lvl7pPr marL="2708178" algn="l" defTabSz="902726" rtl="0" eaLnBrk="1" latinLnBrk="0" hangingPunct="1">
        <a:defRPr sz="1814" kern="1200">
          <a:solidFill>
            <a:schemeClr val="tx1"/>
          </a:solidFill>
          <a:latin typeface="+mn-lt"/>
          <a:ea typeface="+mn-ea"/>
          <a:cs typeface="+mn-cs"/>
        </a:defRPr>
      </a:lvl7pPr>
      <a:lvl8pPr marL="3159541" algn="l" defTabSz="902726" rtl="0" eaLnBrk="1" latinLnBrk="0" hangingPunct="1">
        <a:defRPr sz="1814" kern="1200">
          <a:solidFill>
            <a:schemeClr val="tx1"/>
          </a:solidFill>
          <a:latin typeface="+mn-lt"/>
          <a:ea typeface="+mn-ea"/>
          <a:cs typeface="+mn-cs"/>
        </a:defRPr>
      </a:lvl8pPr>
      <a:lvl9pPr marL="3610904" algn="l" defTabSz="902726" rtl="0" eaLnBrk="1" latinLnBrk="0" hangingPunct="1">
        <a:defRPr sz="18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Textfeld 85"/>
          <p:cNvSpPr txBox="1"/>
          <p:nvPr/>
        </p:nvSpPr>
        <p:spPr>
          <a:xfrm>
            <a:off x="5406767" y="303983"/>
            <a:ext cx="6385631" cy="371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027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814" dirty="0">
                <a:solidFill>
                  <a:prstClr val="black"/>
                </a:solidFill>
                <a:latin typeface="Arial Black" pitchFamily="34" charset="0"/>
                <a:cs typeface="Arial" pitchFamily="34" charset="0"/>
              </a:rPr>
              <a:t>ELITE Kreissägeblätter</a:t>
            </a:r>
            <a:endParaRPr kumimoji="0" lang="de-DE" sz="1814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itchFamily="34" charset="0"/>
              <a:ea typeface="+mn-ea"/>
              <a:cs typeface="Arial" pitchFamily="34" charset="0"/>
            </a:endParaRPr>
          </a:p>
        </p:txBody>
      </p:sp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B5FBF704-C415-4958-B599-A562D065C412}"/>
              </a:ext>
            </a:extLst>
          </p:cNvPr>
          <p:cNvSpPr txBox="1">
            <a:spLocks/>
          </p:cNvSpPr>
          <p:nvPr/>
        </p:nvSpPr>
        <p:spPr>
          <a:xfrm>
            <a:off x="5168467" y="833270"/>
            <a:ext cx="6538232" cy="259573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79388" indent="-1793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79388" indent="-1793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FCB01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9388" indent="-1793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79388" indent="-1793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tabLst>
                <a:tab pos="179388" algn="l"/>
              </a:tabLst>
            </a:pPr>
            <a:r>
              <a:rPr lang="de-DE" sz="1400" dirty="0"/>
              <a:t>Ultra-scharfe Hartmetall-Zähne für nahezu ausrissfreie Schnitte</a:t>
            </a:r>
          </a:p>
          <a:p>
            <a:pPr lvl="1">
              <a:tabLst>
                <a:tab pos="179388" algn="l"/>
              </a:tabLst>
            </a:pPr>
            <a:r>
              <a:rPr lang="de-DE" sz="1400" dirty="0"/>
              <a:t>Schneidet bis zu 633 Meter in eine 38 mm Spanplatte </a:t>
            </a:r>
          </a:p>
          <a:p>
            <a:pPr lvl="1">
              <a:tabLst>
                <a:tab pos="179388" algn="l"/>
              </a:tabLst>
            </a:pPr>
            <a:r>
              <a:rPr lang="de-DE" sz="1400" dirty="0"/>
              <a:t>Nail Tough: hält bis zu 29 Nagel-Treffer aus</a:t>
            </a:r>
          </a:p>
          <a:p>
            <a:pPr lvl="1">
              <a:tabLst>
                <a:tab pos="179388" algn="l"/>
              </a:tabLst>
            </a:pPr>
            <a:r>
              <a:rPr lang="de-DE" sz="1400" dirty="0"/>
              <a:t>Premium C3 Hartmetall: kann bis zu 3x nachgeschliffen werden</a:t>
            </a:r>
          </a:p>
          <a:p>
            <a:pPr lvl="1">
              <a:tabLst>
                <a:tab pos="179388" algn="l"/>
              </a:tabLst>
            </a:pPr>
            <a:r>
              <a:rPr lang="de-DE" sz="1400" dirty="0"/>
              <a:t>Optimierte Zahngeometrie für schnelle und präzise Schnitte</a:t>
            </a:r>
          </a:p>
          <a:p>
            <a:pPr lvl="1">
              <a:tabLst>
                <a:tab pos="179388" algn="l"/>
              </a:tabLst>
            </a:pPr>
            <a:r>
              <a:rPr lang="de-DE" sz="1400" dirty="0"/>
              <a:t>Spezielles, dünnes Stammblattdesign für glatte Schnitte mit reduziertem Kraftaufwand</a:t>
            </a:r>
          </a:p>
          <a:p>
            <a:pPr lvl="1">
              <a:tabLst>
                <a:tab pos="179388" algn="l"/>
              </a:tabLst>
            </a:pPr>
            <a:r>
              <a:rPr lang="de-DE" sz="1400" dirty="0"/>
              <a:t>Anti-Vibrations- und Geräuschdämpfungslinien für einen ruhigen Lauf und verbesserte Schnittergebnisse</a:t>
            </a:r>
          </a:p>
          <a:p>
            <a:pPr lvl="1">
              <a:tabLst>
                <a:tab pos="179388" algn="l"/>
              </a:tabLst>
            </a:pPr>
            <a:r>
              <a:rPr lang="de-DE" sz="1400" dirty="0"/>
              <a:t>Anti-Kickback Design: leitet harte Schläge auf die Zähne effektiv in den Blattkörper ab</a:t>
            </a:r>
          </a:p>
          <a:p>
            <a:pPr lvl="1">
              <a:tabLst>
                <a:tab pos="179388" algn="l"/>
              </a:tabLst>
            </a:pPr>
            <a:r>
              <a:rPr lang="de-DE" sz="1400" dirty="0"/>
              <a:t>Geeignet für: Hartholz, weiches Holz, Plattenware</a:t>
            </a:r>
          </a:p>
        </p:txBody>
      </p:sp>
      <p:graphicFrame>
        <p:nvGraphicFramePr>
          <p:cNvPr id="9" name="Tabelle 8">
            <a:extLst>
              <a:ext uri="{FF2B5EF4-FFF2-40B4-BE49-F238E27FC236}">
                <a16:creationId xmlns:a16="http://schemas.microsoft.com/office/drawing/2014/main" id="{A6AA0A00-BDA5-4C44-96F5-EB7A36B13A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7450366"/>
              </p:ext>
            </p:extLst>
          </p:nvPr>
        </p:nvGraphicFramePr>
        <p:xfrm>
          <a:off x="365760" y="3760025"/>
          <a:ext cx="11426636" cy="2484785"/>
        </p:xfrm>
        <a:graphic>
          <a:graphicData uri="http://schemas.openxmlformats.org/drawingml/2006/table">
            <a:tbl>
              <a:tblPr/>
              <a:tblGrid>
                <a:gridCol w="1289785">
                  <a:extLst>
                    <a:ext uri="{9D8B030D-6E8A-4147-A177-3AD203B41FA5}">
                      <a16:colId xmlns:a16="http://schemas.microsoft.com/office/drawing/2014/main" val="3703820378"/>
                    </a:ext>
                  </a:extLst>
                </a:gridCol>
                <a:gridCol w="1039529">
                  <a:extLst>
                    <a:ext uri="{9D8B030D-6E8A-4147-A177-3AD203B41FA5}">
                      <a16:colId xmlns:a16="http://schemas.microsoft.com/office/drawing/2014/main" val="3731420164"/>
                    </a:ext>
                  </a:extLst>
                </a:gridCol>
                <a:gridCol w="1145406">
                  <a:extLst>
                    <a:ext uri="{9D8B030D-6E8A-4147-A177-3AD203B41FA5}">
                      <a16:colId xmlns:a16="http://schemas.microsoft.com/office/drawing/2014/main" val="1263760670"/>
                    </a:ext>
                  </a:extLst>
                </a:gridCol>
                <a:gridCol w="1135781">
                  <a:extLst>
                    <a:ext uri="{9D8B030D-6E8A-4147-A177-3AD203B41FA5}">
                      <a16:colId xmlns:a16="http://schemas.microsoft.com/office/drawing/2014/main" val="318949506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514879029"/>
                    </a:ext>
                  </a:extLst>
                </a:gridCol>
                <a:gridCol w="635267">
                  <a:extLst>
                    <a:ext uri="{9D8B030D-6E8A-4147-A177-3AD203B41FA5}">
                      <a16:colId xmlns:a16="http://schemas.microsoft.com/office/drawing/2014/main" val="2466379791"/>
                    </a:ext>
                  </a:extLst>
                </a:gridCol>
                <a:gridCol w="1043577">
                  <a:extLst>
                    <a:ext uri="{9D8B030D-6E8A-4147-A177-3AD203B41FA5}">
                      <a16:colId xmlns:a16="http://schemas.microsoft.com/office/drawing/2014/main" val="694277175"/>
                    </a:ext>
                  </a:extLst>
                </a:gridCol>
                <a:gridCol w="832820">
                  <a:extLst>
                    <a:ext uri="{9D8B030D-6E8A-4147-A177-3AD203B41FA5}">
                      <a16:colId xmlns:a16="http://schemas.microsoft.com/office/drawing/2014/main" val="2202485706"/>
                    </a:ext>
                  </a:extLst>
                </a:gridCol>
                <a:gridCol w="832820">
                  <a:extLst>
                    <a:ext uri="{9D8B030D-6E8A-4147-A177-3AD203B41FA5}">
                      <a16:colId xmlns:a16="http://schemas.microsoft.com/office/drawing/2014/main" val="3906849746"/>
                    </a:ext>
                  </a:extLst>
                </a:gridCol>
                <a:gridCol w="1391301">
                  <a:extLst>
                    <a:ext uri="{9D8B030D-6E8A-4147-A177-3AD203B41FA5}">
                      <a16:colId xmlns:a16="http://schemas.microsoft.com/office/drawing/2014/main" val="29855016"/>
                    </a:ext>
                  </a:extLst>
                </a:gridCol>
                <a:gridCol w="1165950">
                  <a:extLst>
                    <a:ext uri="{9D8B030D-6E8A-4147-A177-3AD203B41FA5}">
                      <a16:colId xmlns:a16="http://schemas.microsoft.com/office/drawing/2014/main" val="2061535875"/>
                    </a:ext>
                  </a:extLst>
                </a:gridCol>
              </a:tblGrid>
              <a:tr h="222253"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Artikelnummer</a:t>
                      </a:r>
                    </a:p>
                  </a:txBody>
                  <a:tcPr marL="7409" marR="7409" marT="7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Sägeblatt-</a:t>
                      </a:r>
                      <a:r>
                        <a:rPr lang="de-DE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Ø / Bohrung</a:t>
                      </a:r>
                      <a:endParaRPr lang="de-DE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409" marR="7409" marT="7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Blattstärke / Schnittbreite</a:t>
                      </a:r>
                    </a:p>
                  </a:txBody>
                  <a:tcPr marL="7409" marR="7409" marT="7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Anzahl Zähne</a:t>
                      </a:r>
                    </a:p>
                  </a:txBody>
                  <a:tcPr marL="7409" marR="7409" marT="7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Zahn-geometrie</a:t>
                      </a:r>
                    </a:p>
                  </a:txBody>
                  <a:tcPr marL="7409" marR="7409" marT="7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Zahn-winkel</a:t>
                      </a:r>
                    </a:p>
                  </a:txBody>
                  <a:tcPr marL="7409" marR="7409" marT="7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Universal-Einsatz</a:t>
                      </a:r>
                    </a:p>
                  </a:txBody>
                  <a:tcPr marL="7409" marR="7409" marT="7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Feine Schnitte</a:t>
                      </a:r>
                    </a:p>
                  </a:txBody>
                  <a:tcPr marL="7409" marR="7409" marT="7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Extra feine Schnitte</a:t>
                      </a:r>
                    </a:p>
                  </a:txBody>
                  <a:tcPr marL="7409" marR="7409" marT="7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EAN</a:t>
                      </a:r>
                    </a:p>
                  </a:txBody>
                  <a:tcPr marL="7409" marR="7409" marT="7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Rabattgruppe</a:t>
                      </a:r>
                    </a:p>
                  </a:txBody>
                  <a:tcPr marL="7409" marR="7409" marT="7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2278540"/>
                  </a:ext>
                </a:extLst>
              </a:tr>
              <a:tr h="2296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DT10624-QZ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165/20 mm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0,99/1,65 mm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24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WZ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18˚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de-DE" sz="1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de-DE" sz="1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5035048085820</a:t>
                      </a:r>
                    </a:p>
                  </a:txBody>
                  <a:tcPr marL="7409" marR="7409" marT="7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DW-ZUB</a:t>
                      </a:r>
                    </a:p>
                  </a:txBody>
                  <a:tcPr marL="7409" marR="7409" marT="7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7156669"/>
                  </a:ext>
                </a:extLst>
              </a:tr>
              <a:tr h="2296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DT10640-QZ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165/20 mm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0,99/1,65 mm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40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WZ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18˚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5035048085837</a:t>
                      </a:r>
                    </a:p>
                  </a:txBody>
                  <a:tcPr marL="7409" marR="7409" marT="7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272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DW-ZUB</a:t>
                      </a:r>
                    </a:p>
                  </a:txBody>
                  <a:tcPr marL="7409" marR="7409" marT="7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1917737"/>
                  </a:ext>
                </a:extLst>
              </a:tr>
              <a:tr h="2296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DT10397-QZ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165/20 mm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0,99/1,65 mm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3er Set: 2x 24,40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WZ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18˚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5035048099445</a:t>
                      </a:r>
                    </a:p>
                  </a:txBody>
                  <a:tcPr marL="7409" marR="7409" marT="7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DW-NET-EK</a:t>
                      </a:r>
                    </a:p>
                  </a:txBody>
                  <a:tcPr marL="7409" marR="7409" marT="7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8148654"/>
                  </a:ext>
                </a:extLst>
              </a:tr>
              <a:tr h="2296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DT10302-QZ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184/16 mm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0,99/1,65 mm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24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WZ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18˚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5035048085868</a:t>
                      </a:r>
                    </a:p>
                  </a:txBody>
                  <a:tcPr marL="7409" marR="7409" marT="7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272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DW-ZUB</a:t>
                      </a:r>
                    </a:p>
                  </a:txBody>
                  <a:tcPr marL="7409" marR="7409" marT="7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6927671"/>
                  </a:ext>
                </a:extLst>
              </a:tr>
              <a:tr h="2296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DT10303-QZ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184/16 mm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0,99/1,65 mm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40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WZ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18˚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5035048085875</a:t>
                      </a:r>
                    </a:p>
                  </a:txBody>
                  <a:tcPr marL="7409" marR="7409" marT="7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272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DW-ZUB</a:t>
                      </a:r>
                    </a:p>
                  </a:txBody>
                  <a:tcPr marL="7409" marR="7409" marT="7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249422"/>
                  </a:ext>
                </a:extLst>
              </a:tr>
              <a:tr h="2296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DT1670-QZ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184/16 mm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0,99/1,65 mm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60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WZ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7˚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5035048537053</a:t>
                      </a:r>
                    </a:p>
                  </a:txBody>
                  <a:tcPr marL="7409" marR="7409" marT="7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272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DW-ZUB</a:t>
                      </a:r>
                    </a:p>
                  </a:txBody>
                  <a:tcPr marL="7409" marR="7409" marT="7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2580228"/>
                  </a:ext>
                </a:extLst>
              </a:tr>
              <a:tr h="2296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DT10304-QZ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190x30 mm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0,99/1,65 mm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24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WZ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18˚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5035048085882</a:t>
                      </a:r>
                    </a:p>
                  </a:txBody>
                  <a:tcPr marL="7409" marR="7409" marT="7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272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DW-ZUB</a:t>
                      </a:r>
                    </a:p>
                  </a:txBody>
                  <a:tcPr marL="7409" marR="7409" marT="7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3451180"/>
                  </a:ext>
                </a:extLst>
              </a:tr>
              <a:tr h="2296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DT10399-QZ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190x30 mm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0,99/1,65 mm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3er Set: 3x 24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WZ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18˚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5035048099469</a:t>
                      </a:r>
                    </a:p>
                  </a:txBody>
                  <a:tcPr marL="7409" marR="7409" marT="7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272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DW-NET-EK</a:t>
                      </a:r>
                    </a:p>
                  </a:txBody>
                  <a:tcPr marL="7409" marR="7409" marT="7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4332661"/>
                  </a:ext>
                </a:extLst>
              </a:tr>
            </a:tbl>
          </a:graphicData>
        </a:graphic>
      </p:graphicFrame>
      <p:pic>
        <p:nvPicPr>
          <p:cNvPr id="10" name="Picture 17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F811DACB-A6FD-4305-823A-50D65F76289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302" y="1283281"/>
            <a:ext cx="1837321" cy="360000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pic>
        <p:nvPicPr>
          <p:cNvPr id="13" name="Picture 14">
            <a:extLst>
              <a:ext uri="{FF2B5EF4-FFF2-40B4-BE49-F238E27FC236}">
                <a16:creationId xmlns:a16="http://schemas.microsoft.com/office/drawing/2014/main" id="{BA3D82E1-CCC6-48D5-9A59-3C1F7B18EC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485303" y="1697946"/>
            <a:ext cx="1837320" cy="609817"/>
          </a:xfrm>
          <a:prstGeom prst="rect">
            <a:avLst/>
          </a:prstGeom>
        </p:spPr>
      </p:pic>
      <p:pic>
        <p:nvPicPr>
          <p:cNvPr id="14" name="Picture 10">
            <a:extLst>
              <a:ext uri="{FF2B5EF4-FFF2-40B4-BE49-F238E27FC236}">
                <a16:creationId xmlns:a16="http://schemas.microsoft.com/office/drawing/2014/main" id="{6D449821-448C-43A1-93FF-8909A86F9D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302" y="2362428"/>
            <a:ext cx="1837321" cy="1069926"/>
          </a:xfrm>
          <a:prstGeom prst="rect">
            <a:avLst/>
          </a:prstGeom>
        </p:spPr>
      </p:pic>
      <p:sp>
        <p:nvSpPr>
          <p:cNvPr id="21" name="Textplatzhalter 4">
            <a:extLst>
              <a:ext uri="{FF2B5EF4-FFF2-40B4-BE49-F238E27FC236}">
                <a16:creationId xmlns:a16="http://schemas.microsoft.com/office/drawing/2014/main" id="{424357DB-4DDD-4E14-B390-65B13395BC60}"/>
              </a:ext>
            </a:extLst>
          </p:cNvPr>
          <p:cNvSpPr txBox="1">
            <a:spLocks/>
          </p:cNvSpPr>
          <p:nvPr/>
        </p:nvSpPr>
        <p:spPr>
          <a:xfrm>
            <a:off x="3813562" y="6296585"/>
            <a:ext cx="4786020" cy="43388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79388" indent="-1793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79388" indent="-1793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FCB01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9388" indent="-1793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79388" indent="-1793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buNone/>
              <a:tabLst>
                <a:tab pos="179388" algn="l"/>
              </a:tabLst>
            </a:pPr>
            <a:r>
              <a:rPr lang="de-DE" sz="1400" dirty="0"/>
              <a:t>* Im Vergleich zu DEWALT Construction Kreissägeblättern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CC76B303-331E-4E3A-B440-F1F667F5A0E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9473" y="1222607"/>
            <a:ext cx="2154113" cy="25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261260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7a5beb08-e14a-45ab-9549-3b5460cdc119}" enabled="1" method="Standard" siteId="{d4062de4-74ba-4730-a339-59645ae170de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219</Words>
  <Application>Microsoft Office PowerPoint</Application>
  <PresentationFormat>Breitbild</PresentationFormat>
  <Paragraphs>96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Arial Black</vt:lpstr>
      <vt:lpstr>Calibri</vt:lpstr>
      <vt:lpstr>Larissa-Design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Huth, Nico</dc:creator>
  <cp:lastModifiedBy>Huth, Nico</cp:lastModifiedBy>
  <cp:revision>8</cp:revision>
  <dcterms:created xsi:type="dcterms:W3CDTF">2022-11-17T14:52:33Z</dcterms:created>
  <dcterms:modified xsi:type="dcterms:W3CDTF">2022-12-19T11:29:55Z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a5beb08-e14a-45ab-9549-3b5460cdc119_Enabled">
    <vt:lpwstr>true</vt:lpwstr>
  </property>
  <property fmtid="{D5CDD505-2E9C-101B-9397-08002B2CF9AE}" pid="3" name="MSIP_Label_7a5beb08-e14a-45ab-9549-3b5460cdc119_SetDate">
    <vt:lpwstr>2022-11-17T14:52:33Z</vt:lpwstr>
  </property>
  <property fmtid="{D5CDD505-2E9C-101B-9397-08002B2CF9AE}" pid="4" name="MSIP_Label_7a5beb08-e14a-45ab-9549-3b5460cdc119_Method">
    <vt:lpwstr>Standard</vt:lpwstr>
  </property>
  <property fmtid="{D5CDD505-2E9C-101B-9397-08002B2CF9AE}" pid="5" name="MSIP_Label_7a5beb08-e14a-45ab-9549-3b5460cdc119_Name">
    <vt:lpwstr>7a5beb08-e14a-45ab-9549-3b5460cdc119</vt:lpwstr>
  </property>
  <property fmtid="{D5CDD505-2E9C-101B-9397-08002B2CF9AE}" pid="6" name="MSIP_Label_7a5beb08-e14a-45ab-9549-3b5460cdc119_SiteId">
    <vt:lpwstr>d4062de4-74ba-4730-a339-59645ae170de</vt:lpwstr>
  </property>
  <property fmtid="{D5CDD505-2E9C-101B-9397-08002B2CF9AE}" pid="7" name="MSIP_Label_7a5beb08-e14a-45ab-9549-3b5460cdc119_ActionId">
    <vt:lpwstr>e9c7a0e4-edd0-4245-98f4-9b44454cf40a</vt:lpwstr>
  </property>
  <property fmtid="{D5CDD505-2E9C-101B-9397-08002B2CF9AE}" pid="8" name="MSIP_Label_7a5beb08-e14a-45ab-9549-3b5460cdc119_ContentBits">
    <vt:lpwstr>0</vt:lpwstr>
  </property>
</Properties>
</file>