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0688638" cy="7562850"/>
  <p:notesSz cx="6797675" cy="9874250"/>
  <p:defaultTextStyle>
    <a:defPPr>
      <a:defRPr lang="en-US"/>
    </a:defPPr>
    <a:lvl1pPr marL="0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A07"/>
    <a:srgbClr val="FFD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74" d="100"/>
          <a:sy n="74" d="100"/>
        </p:scale>
        <p:origin x="1358" y="62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9D3B6-A594-4368-B1EB-1C005A8C591A}" type="datetimeFigureOut">
              <a:rPr lang="de-DE" smtClean="0"/>
              <a:pPr/>
              <a:t>10.05.2022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84225" y="741363"/>
            <a:ext cx="52292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7A300-F02A-4D50-9C6E-6A645971FC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63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A300-F02A-4D50-9C6E-6A645971FC1B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8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49" y="2349388"/>
            <a:ext cx="9085343" cy="1621111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297" y="4285616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329" y="4859831"/>
            <a:ext cx="9085343" cy="150206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3" cy="165437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0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7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5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2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0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0827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97313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692889"/>
            <a:ext cx="4722671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433" y="2398404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29682" y="1692889"/>
            <a:ext cx="4724525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29682" y="2398404"/>
            <a:ext cx="4724525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4" y="301115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7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434" y="1582597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048" y="5293996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500"/>
            </a:lvl1pPr>
            <a:lvl2pPr marL="497754" indent="0">
              <a:buNone/>
              <a:defRPr sz="3000"/>
            </a:lvl2pPr>
            <a:lvl3pPr marL="995507" indent="0">
              <a:buNone/>
              <a:defRPr sz="2600"/>
            </a:lvl3pPr>
            <a:lvl4pPr marL="1493261" indent="0">
              <a:buNone/>
              <a:defRPr sz="2200"/>
            </a:lvl4pPr>
            <a:lvl5pPr marL="1991015" indent="0">
              <a:buNone/>
              <a:defRPr sz="2200"/>
            </a:lvl5pPr>
            <a:lvl6pPr marL="2488768" indent="0">
              <a:buNone/>
              <a:defRPr sz="2200"/>
            </a:lvl6pPr>
            <a:lvl7pPr marL="2986522" indent="0">
              <a:buNone/>
              <a:defRPr sz="2200"/>
            </a:lvl7pPr>
            <a:lvl8pPr marL="3484275" indent="0">
              <a:buNone/>
              <a:defRPr sz="2200"/>
            </a:lvl8pPr>
            <a:lvl9pPr marL="3982029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048" y="5918983"/>
            <a:ext cx="6413183" cy="887583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811947" y="404404"/>
            <a:ext cx="1803708" cy="860274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0824" y="404404"/>
            <a:ext cx="5232980" cy="860274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  <a:prstGeom prst="rect">
            <a:avLst/>
          </a:prstGeom>
        </p:spPr>
        <p:txBody>
          <a:bodyPr vert="horz" lIns="99551" tIns="49775" rIns="99551" bIns="49775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764667"/>
            <a:ext cx="9619774" cy="4991131"/>
          </a:xfrm>
          <a:prstGeom prst="rect">
            <a:avLst/>
          </a:prstGeom>
        </p:spPr>
        <p:txBody>
          <a:bodyPr vert="horz" lIns="99551" tIns="49775" rIns="99551" bIns="497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433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4F76-CD48-4212-9E6B-DD9477B69DFD}" type="datetimeFigureOut">
              <a:rPr lang="en-US" smtClean="0"/>
              <a:pPr/>
              <a:t>5/10/2022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1952" y="7009643"/>
            <a:ext cx="338473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0192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7" name="Gruppieren 6"/>
          <p:cNvGrpSpPr/>
          <p:nvPr userDrawn="1"/>
        </p:nvGrpSpPr>
        <p:grpSpPr>
          <a:xfrm>
            <a:off x="-3330" y="0"/>
            <a:ext cx="10687336" cy="7562851"/>
            <a:chOff x="-3330" y="0"/>
            <a:chExt cx="10687336" cy="7562851"/>
          </a:xfrm>
        </p:grpSpPr>
        <p:sp>
          <p:nvSpPr>
            <p:cNvPr id="8" name="Rechteck 7"/>
            <p:cNvSpPr/>
            <p:nvPr/>
          </p:nvSpPr>
          <p:spPr>
            <a:xfrm>
              <a:off x="-3329" y="123825"/>
              <a:ext cx="3277235" cy="1219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/>
            <p:cNvSpPr/>
            <p:nvPr/>
          </p:nvSpPr>
          <p:spPr>
            <a:xfrm>
              <a:off x="-3329" y="0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/>
            <p:cNvSpPr/>
            <p:nvPr/>
          </p:nvSpPr>
          <p:spPr>
            <a:xfrm>
              <a:off x="-3329" y="7226723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 rot="5400000">
              <a:off x="-3616691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/>
            <p:cNvSpPr/>
            <p:nvPr/>
          </p:nvSpPr>
          <p:spPr>
            <a:xfrm rot="5400000">
              <a:off x="6734518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-3329" y="6890597"/>
              <a:ext cx="1344507" cy="67225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4781" y="428625"/>
              <a:ext cx="2613538" cy="672253"/>
            </a:xfrm>
            <a:prstGeom prst="rect">
              <a:avLst/>
            </a:prstGeom>
            <a:noFill/>
          </p:spPr>
        </p:pic>
        <p:sp>
          <p:nvSpPr>
            <p:cNvPr id="15" name="Textfeld 14"/>
            <p:cNvSpPr txBox="1"/>
            <p:nvPr/>
          </p:nvSpPr>
          <p:spPr>
            <a:xfrm>
              <a:off x="92852" y="6962479"/>
              <a:ext cx="14285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www</a:t>
              </a:r>
              <a:r>
                <a:rPr lang="de-DE" sz="700" b="1" dirty="0">
                  <a:latin typeface="Arial Black" pitchFamily="34" charset="0"/>
                  <a:cs typeface="Arial" pitchFamily="34" charset="0"/>
                </a:rPr>
                <a:t>.             .</a:t>
              </a:r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com</a:t>
              </a:r>
              <a:endParaRPr lang="en-US" sz="700" b="1" dirty="0">
                <a:latin typeface="Arial Black" pitchFamily="34" charset="0"/>
                <a:cs typeface="Arial" pitchFamily="34" charset="0"/>
              </a:endParaRPr>
            </a:p>
          </p:txBody>
        </p:sp>
        <p:pic>
          <p:nvPicPr>
            <p:cNvPr id="16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7986" y="7007901"/>
              <a:ext cx="352933" cy="90782"/>
            </a:xfrm>
            <a:prstGeom prst="rect">
              <a:avLst/>
            </a:prstGeom>
            <a:noFill/>
          </p:spPr>
        </p:pic>
      </p:grpSp>
      <p:pic>
        <p:nvPicPr>
          <p:cNvPr id="17" name="Picture 2" descr="C:\Users\LXM1224\Desktop\Untitled-1.jpg"/>
          <p:cNvPicPr>
            <a:picLocks noChangeAspect="1" noChangeArrowheads="1"/>
          </p:cNvPicPr>
          <p:nvPr userDrawn="1"/>
        </p:nvPicPr>
        <p:blipFill>
          <a:blip r:embed="rId14" cstate="print"/>
          <a:srcRect t="17507" r="5901" b="21219"/>
          <a:stretch>
            <a:fillRect/>
          </a:stretch>
        </p:blipFill>
        <p:spPr bwMode="auto">
          <a:xfrm>
            <a:off x="1339198" y="6890400"/>
            <a:ext cx="2442856" cy="34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507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15" indent="-373315" algn="l" defTabSz="995507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50" indent="-311096" algn="l" defTabSz="99550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384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138" indent="-248877" algn="l" defTabSz="99550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891" indent="-248877" algn="l" defTabSz="99550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645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09" b="74121" l="6674" r="24279">
                        <a14:foregroundMark x1="18624" y1="34493" x2="12941" y2="34129"/>
                        <a14:foregroundMark x1="12941" y1="34129" x2="19936" y2="38941"/>
                        <a14:foregroundMark x1="19936" y1="38941" x2="23463" y2="31541"/>
                        <a14:foregroundMark x1="23463" y1="31541" x2="23900" y2="15770"/>
                        <a14:foregroundMark x1="23900" y1="15770" x2="24279" y2="218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9" r="73927" b="17630"/>
          <a:stretch/>
        </p:blipFill>
        <p:spPr>
          <a:xfrm>
            <a:off x="1553621" y="1318828"/>
            <a:ext cx="1942596" cy="5358197"/>
          </a:xfrm>
          <a:prstGeom prst="rect">
            <a:avLst/>
          </a:prstGeom>
        </p:spPr>
      </p:pic>
      <p:sp>
        <p:nvSpPr>
          <p:cNvPr id="86" name="Textfeld 85"/>
          <p:cNvSpPr txBox="1"/>
          <p:nvPr/>
        </p:nvSpPr>
        <p:spPr>
          <a:xfrm>
            <a:off x="3255387" y="336659"/>
            <a:ext cx="7041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DEWALT Multi-Tool-Pack </a:t>
            </a:r>
          </a:p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5x Titan-Sägeblatt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8239919" y="5437227"/>
            <a:ext cx="21596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Titan beschichtete Schnittflächen, äußerst robust und besonders lange Lebensdauer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8239919" y="4448115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Für den Einsatz in Metall und auch für Kupfer geeignet 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91319" y="1343025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u="sng" dirty="0">
                <a:latin typeface="Arial" pitchFamily="34" charset="0"/>
                <a:cs typeface="Arial" pitchFamily="34" charset="0"/>
              </a:rPr>
              <a:t>Produktvorteile</a:t>
            </a:r>
          </a:p>
        </p:txBody>
      </p:sp>
      <p:graphicFrame>
        <p:nvGraphicFramePr>
          <p:cNvPr id="28" name="Tabel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738224"/>
              </p:ext>
            </p:extLst>
          </p:nvPr>
        </p:nvGraphicFramePr>
        <p:xfrm>
          <a:off x="4277519" y="6524625"/>
          <a:ext cx="4716000" cy="611376"/>
        </p:xfrm>
        <a:graphic>
          <a:graphicData uri="http://schemas.openxmlformats.org/drawingml/2006/table">
            <a:tbl>
              <a:tblPr/>
              <a:tblGrid>
                <a:gridCol w="10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980"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 Artikel-Nr.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Beschreibung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EAN-Code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 DT20727-QZ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Multi-Tool-Pack 5x Titan-Sägeblatt</a:t>
                      </a:r>
                      <a:r>
                        <a:rPr lang="de-DE" sz="1000" baseline="0" dirty="0">
                          <a:latin typeface="Arial" pitchFamily="34" charset="0"/>
                          <a:cs typeface="Arial" pitchFamily="34" charset="0"/>
                        </a:rPr>
                        <a:t>, 30x43mm, 20TPI</a:t>
                      </a:r>
                      <a:endParaRPr lang="de-DE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5035048050415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4" name="Gerade Verbindung 33"/>
          <p:cNvCxnSpPr/>
          <p:nvPr/>
        </p:nvCxnSpPr>
        <p:spPr>
          <a:xfrm flipV="1">
            <a:off x="8239919" y="2279197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 flipV="1">
            <a:off x="8239919" y="3171825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flipV="1">
            <a:off x="8245925" y="4452225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>
            <a:cxnSpLocks/>
          </p:cNvCxnSpPr>
          <p:nvPr/>
        </p:nvCxnSpPr>
        <p:spPr>
          <a:xfrm flipH="1">
            <a:off x="3363119" y="2638425"/>
            <a:ext cx="48827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>
            <a:cxnSpLocks/>
          </p:cNvCxnSpPr>
          <p:nvPr/>
        </p:nvCxnSpPr>
        <p:spPr>
          <a:xfrm flipH="1">
            <a:off x="3058319" y="4848225"/>
            <a:ext cx="5185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>
            <a:cxnSpLocks/>
          </p:cNvCxnSpPr>
          <p:nvPr/>
        </p:nvCxnSpPr>
        <p:spPr>
          <a:xfrm flipH="1">
            <a:off x="3255387" y="3421425"/>
            <a:ext cx="4976132" cy="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8239919" y="2257425"/>
            <a:ext cx="213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Multi-Fit Aufnahme für schnellen und einfachen Zubehörwechsel </a:t>
            </a:r>
          </a:p>
        </p:txBody>
      </p:sp>
      <p:sp>
        <p:nvSpPr>
          <p:cNvPr id="7" name="Rectangle 6"/>
          <p:cNvSpPr/>
          <p:nvPr/>
        </p:nvSpPr>
        <p:spPr>
          <a:xfrm>
            <a:off x="8234471" y="3177604"/>
            <a:ext cx="1789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Maximale Schnitttiefe 43mm</a:t>
            </a:r>
          </a:p>
        </p:txBody>
      </p:sp>
      <p:cxnSp>
        <p:nvCxnSpPr>
          <p:cNvPr id="42" name="Gerade Verbindung 61"/>
          <p:cNvCxnSpPr/>
          <p:nvPr/>
        </p:nvCxnSpPr>
        <p:spPr>
          <a:xfrm flipV="1">
            <a:off x="8242319" y="5457825"/>
            <a:ext cx="0" cy="50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79"/>
          <p:cNvCxnSpPr>
            <a:cxnSpLocks/>
          </p:cNvCxnSpPr>
          <p:nvPr/>
        </p:nvCxnSpPr>
        <p:spPr>
          <a:xfrm flipH="1">
            <a:off x="3058319" y="5958567"/>
            <a:ext cx="51834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/>
          <p:cNvSpPr txBox="1"/>
          <p:nvPr/>
        </p:nvSpPr>
        <p:spPr>
          <a:xfrm>
            <a:off x="543719" y="3729434"/>
            <a:ext cx="1317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5400" b="1" dirty="0">
                <a:latin typeface="Arial Black" panose="020B0A04020102020204" pitchFamily="34" charset="0"/>
              </a:rPr>
              <a:t>5x 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8DDB7BFC-5180-4DDF-95B7-C4AB2D188E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59" y="6885920"/>
            <a:ext cx="2804160" cy="362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Benutzerdefiniert</PresentationFormat>
  <Paragraphs>15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Larissa-Design</vt:lpstr>
      <vt:lpstr>PowerPoint-Präsentation</vt:lpstr>
    </vt:vector>
  </TitlesOfParts>
  <Company>Stanley Black &amp; Decker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jxv0117</dc:creator>
  <cp:lastModifiedBy>Rosch, Susanne</cp:lastModifiedBy>
  <cp:revision>533</cp:revision>
  <dcterms:created xsi:type="dcterms:W3CDTF">2014-06-03T11:54:52Z</dcterms:created>
  <dcterms:modified xsi:type="dcterms:W3CDTF">2022-05-10T14:31:30Z</dcterms:modified>
</cp:coreProperties>
</file>