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10688638" cy="7562850"/>
  <p:notesSz cx="6797675" cy="9874250"/>
  <p:defaultTextStyle>
    <a:defPPr>
      <a:defRPr lang="en-US"/>
    </a:defPPr>
    <a:lvl1pPr marL="0" algn="l" defTabSz="995507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497754" algn="l" defTabSz="995507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995507" algn="l" defTabSz="995507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493261" algn="l" defTabSz="995507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1991015" algn="l" defTabSz="995507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488768" algn="l" defTabSz="995507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2986522" algn="l" defTabSz="995507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484275" algn="l" defTabSz="995507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3982029" algn="l" defTabSz="995507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2">
          <p15:clr>
            <a:srgbClr val="A4A3A4"/>
          </p15:clr>
        </p15:guide>
        <p15:guide id="2" pos="336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BA07"/>
    <a:srgbClr val="FFD2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2468" autoAdjust="0"/>
  </p:normalViewPr>
  <p:slideViewPr>
    <p:cSldViewPr>
      <p:cViewPr varScale="1">
        <p:scale>
          <a:sx n="97" d="100"/>
          <a:sy n="97" d="100"/>
        </p:scale>
        <p:origin x="1536" y="84"/>
      </p:cViewPr>
      <p:guideLst>
        <p:guide orient="horz" pos="2382"/>
        <p:guide pos="336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C9D3B6-A594-4368-B1EB-1C005A8C591A}" type="datetimeFigureOut">
              <a:rPr lang="de-DE" smtClean="0"/>
              <a:pPr/>
              <a:t>17.12.2021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784225" y="741363"/>
            <a:ext cx="52292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450" y="4691063"/>
            <a:ext cx="5438775" cy="44434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49688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07A300-F02A-4D50-9C6E-6A645971FC1B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446370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07A300-F02A-4D50-9C6E-6A645971FC1B}" type="slidenum">
              <a:rPr lang="de-DE" smtClean="0"/>
              <a:pPr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01816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801649" y="2349388"/>
            <a:ext cx="9085343" cy="1621111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603297" y="4285616"/>
            <a:ext cx="7482047" cy="193272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97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955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93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910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887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86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842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820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D4F76-CD48-4212-9E6B-DD9477B69DFD}" type="datetimeFigureOut">
              <a:rPr lang="en-US" smtClean="0"/>
              <a:pPr/>
              <a:t>12/17/2021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C9D59-F0AC-4548-8CFE-2F0142CDCAA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D4F76-CD48-4212-9E6B-DD9477B69DFD}" type="datetimeFigureOut">
              <a:rPr lang="en-US" smtClean="0"/>
              <a:pPr/>
              <a:t>12/17/2021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C9D59-F0AC-4548-8CFE-2F0142CDCAA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44329" y="4859831"/>
            <a:ext cx="9085343" cy="1502067"/>
          </a:xfrm>
        </p:spPr>
        <p:txBody>
          <a:bodyPr anchor="t"/>
          <a:lstStyle>
            <a:lvl1pPr algn="l">
              <a:defRPr sz="4400" b="1" cap="all"/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44329" y="3205460"/>
            <a:ext cx="9085343" cy="1654372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9775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95507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9326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9101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48876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98652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48427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98202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D4F76-CD48-4212-9E6B-DD9477B69DFD}" type="datetimeFigureOut">
              <a:rPr lang="en-US" smtClean="0"/>
              <a:pPr/>
              <a:t>12/17/2021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C9D59-F0AC-4548-8CFE-2F0142CDCAA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00827" y="2352888"/>
            <a:ext cx="3518343" cy="6654258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097313" y="2352888"/>
            <a:ext cx="3518343" cy="6654258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D4F76-CD48-4212-9E6B-DD9477B69DFD}" type="datetimeFigureOut">
              <a:rPr lang="en-US" smtClean="0"/>
              <a:pPr/>
              <a:t>12/17/2021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C9D59-F0AC-4548-8CFE-2F0142CDCAA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4433" y="302865"/>
            <a:ext cx="9619774" cy="1260475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34433" y="1692889"/>
            <a:ext cx="4722671" cy="705516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7754" indent="0">
              <a:buNone/>
              <a:defRPr sz="2200" b="1"/>
            </a:lvl2pPr>
            <a:lvl3pPr marL="995507" indent="0">
              <a:buNone/>
              <a:defRPr sz="2000" b="1"/>
            </a:lvl3pPr>
            <a:lvl4pPr marL="1493261" indent="0">
              <a:buNone/>
              <a:defRPr sz="1700" b="1"/>
            </a:lvl4pPr>
            <a:lvl5pPr marL="1991015" indent="0">
              <a:buNone/>
              <a:defRPr sz="1700" b="1"/>
            </a:lvl5pPr>
            <a:lvl6pPr marL="2488768" indent="0">
              <a:buNone/>
              <a:defRPr sz="1700" b="1"/>
            </a:lvl6pPr>
            <a:lvl7pPr marL="2986522" indent="0">
              <a:buNone/>
              <a:defRPr sz="1700" b="1"/>
            </a:lvl7pPr>
            <a:lvl8pPr marL="3484275" indent="0">
              <a:buNone/>
              <a:defRPr sz="1700" b="1"/>
            </a:lvl8pPr>
            <a:lvl9pPr marL="3982029" indent="0">
              <a:buNone/>
              <a:defRPr sz="17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34433" y="2398404"/>
            <a:ext cx="4722671" cy="435739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5429682" y="1692889"/>
            <a:ext cx="4724525" cy="705516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7754" indent="0">
              <a:buNone/>
              <a:defRPr sz="2200" b="1"/>
            </a:lvl2pPr>
            <a:lvl3pPr marL="995507" indent="0">
              <a:buNone/>
              <a:defRPr sz="2000" b="1"/>
            </a:lvl3pPr>
            <a:lvl4pPr marL="1493261" indent="0">
              <a:buNone/>
              <a:defRPr sz="1700" b="1"/>
            </a:lvl4pPr>
            <a:lvl5pPr marL="1991015" indent="0">
              <a:buNone/>
              <a:defRPr sz="1700" b="1"/>
            </a:lvl5pPr>
            <a:lvl6pPr marL="2488768" indent="0">
              <a:buNone/>
              <a:defRPr sz="1700" b="1"/>
            </a:lvl6pPr>
            <a:lvl7pPr marL="2986522" indent="0">
              <a:buNone/>
              <a:defRPr sz="1700" b="1"/>
            </a:lvl7pPr>
            <a:lvl8pPr marL="3484275" indent="0">
              <a:buNone/>
              <a:defRPr sz="1700" b="1"/>
            </a:lvl8pPr>
            <a:lvl9pPr marL="3982029" indent="0">
              <a:buNone/>
              <a:defRPr sz="17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5429682" y="2398404"/>
            <a:ext cx="4724525" cy="435739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D4F76-CD48-4212-9E6B-DD9477B69DFD}" type="datetimeFigureOut">
              <a:rPr lang="en-US" smtClean="0"/>
              <a:pPr/>
              <a:t>12/17/2021</a:t>
            </a:fld>
            <a:endParaRPr lang="en-US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C9D59-F0AC-4548-8CFE-2F0142CDCAA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D4F76-CD48-4212-9E6B-DD9477B69DFD}" type="datetimeFigureOut">
              <a:rPr lang="en-US" smtClean="0"/>
              <a:pPr/>
              <a:t>12/17/2021</a:t>
            </a:fld>
            <a:endParaRPr lang="en-US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C9D59-F0AC-4548-8CFE-2F0142CDCAA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D4F76-CD48-4212-9E6B-DD9477B69DFD}" type="datetimeFigureOut">
              <a:rPr lang="en-US" smtClean="0"/>
              <a:pPr/>
              <a:t>12/17/2021</a:t>
            </a:fld>
            <a:endParaRPr lang="en-US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C9D59-F0AC-4548-8CFE-2F0142CDCAA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4434" y="301115"/>
            <a:ext cx="3516489" cy="1281483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178960" y="301115"/>
            <a:ext cx="5975247" cy="6454683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534434" y="1582597"/>
            <a:ext cx="3516489" cy="5173200"/>
          </a:xfrm>
        </p:spPr>
        <p:txBody>
          <a:bodyPr/>
          <a:lstStyle>
            <a:lvl1pPr marL="0" indent="0">
              <a:buNone/>
              <a:defRPr sz="1500"/>
            </a:lvl1pPr>
            <a:lvl2pPr marL="497754" indent="0">
              <a:buNone/>
              <a:defRPr sz="1300"/>
            </a:lvl2pPr>
            <a:lvl3pPr marL="995507" indent="0">
              <a:buNone/>
              <a:defRPr sz="1100"/>
            </a:lvl3pPr>
            <a:lvl4pPr marL="1493261" indent="0">
              <a:buNone/>
              <a:defRPr sz="1000"/>
            </a:lvl4pPr>
            <a:lvl5pPr marL="1991015" indent="0">
              <a:buNone/>
              <a:defRPr sz="1000"/>
            </a:lvl5pPr>
            <a:lvl6pPr marL="2488768" indent="0">
              <a:buNone/>
              <a:defRPr sz="1000"/>
            </a:lvl6pPr>
            <a:lvl7pPr marL="2986522" indent="0">
              <a:buNone/>
              <a:defRPr sz="1000"/>
            </a:lvl7pPr>
            <a:lvl8pPr marL="3484275" indent="0">
              <a:buNone/>
              <a:defRPr sz="1000"/>
            </a:lvl8pPr>
            <a:lvl9pPr marL="3982029" indent="0">
              <a:buNone/>
              <a:defRPr sz="10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D4F76-CD48-4212-9E6B-DD9477B69DFD}" type="datetimeFigureOut">
              <a:rPr lang="en-US" smtClean="0"/>
              <a:pPr/>
              <a:t>12/17/2021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C9D59-F0AC-4548-8CFE-2F0142CDCAA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095048" y="5293996"/>
            <a:ext cx="6413183" cy="624986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2095048" y="675755"/>
            <a:ext cx="6413183" cy="4537710"/>
          </a:xfrm>
        </p:spPr>
        <p:txBody>
          <a:bodyPr/>
          <a:lstStyle>
            <a:lvl1pPr marL="0" indent="0">
              <a:buNone/>
              <a:defRPr sz="3500"/>
            </a:lvl1pPr>
            <a:lvl2pPr marL="497754" indent="0">
              <a:buNone/>
              <a:defRPr sz="3000"/>
            </a:lvl2pPr>
            <a:lvl3pPr marL="995507" indent="0">
              <a:buNone/>
              <a:defRPr sz="2600"/>
            </a:lvl3pPr>
            <a:lvl4pPr marL="1493261" indent="0">
              <a:buNone/>
              <a:defRPr sz="2200"/>
            </a:lvl4pPr>
            <a:lvl5pPr marL="1991015" indent="0">
              <a:buNone/>
              <a:defRPr sz="2200"/>
            </a:lvl5pPr>
            <a:lvl6pPr marL="2488768" indent="0">
              <a:buNone/>
              <a:defRPr sz="2200"/>
            </a:lvl6pPr>
            <a:lvl7pPr marL="2986522" indent="0">
              <a:buNone/>
              <a:defRPr sz="2200"/>
            </a:lvl7pPr>
            <a:lvl8pPr marL="3484275" indent="0">
              <a:buNone/>
              <a:defRPr sz="2200"/>
            </a:lvl8pPr>
            <a:lvl9pPr marL="3982029" indent="0">
              <a:buNone/>
              <a:defRPr sz="2200"/>
            </a:lvl9pPr>
          </a:lstStyle>
          <a:p>
            <a:endParaRPr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2095048" y="5918983"/>
            <a:ext cx="6413183" cy="887583"/>
          </a:xfrm>
        </p:spPr>
        <p:txBody>
          <a:bodyPr/>
          <a:lstStyle>
            <a:lvl1pPr marL="0" indent="0">
              <a:buNone/>
              <a:defRPr sz="1500"/>
            </a:lvl1pPr>
            <a:lvl2pPr marL="497754" indent="0">
              <a:buNone/>
              <a:defRPr sz="1300"/>
            </a:lvl2pPr>
            <a:lvl3pPr marL="995507" indent="0">
              <a:buNone/>
              <a:defRPr sz="1100"/>
            </a:lvl3pPr>
            <a:lvl4pPr marL="1493261" indent="0">
              <a:buNone/>
              <a:defRPr sz="1000"/>
            </a:lvl4pPr>
            <a:lvl5pPr marL="1991015" indent="0">
              <a:buNone/>
              <a:defRPr sz="1000"/>
            </a:lvl5pPr>
            <a:lvl6pPr marL="2488768" indent="0">
              <a:buNone/>
              <a:defRPr sz="1000"/>
            </a:lvl6pPr>
            <a:lvl7pPr marL="2986522" indent="0">
              <a:buNone/>
              <a:defRPr sz="1000"/>
            </a:lvl7pPr>
            <a:lvl8pPr marL="3484275" indent="0">
              <a:buNone/>
              <a:defRPr sz="1000"/>
            </a:lvl8pPr>
            <a:lvl9pPr marL="3982029" indent="0">
              <a:buNone/>
              <a:defRPr sz="10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D4F76-CD48-4212-9E6B-DD9477B69DFD}" type="datetimeFigureOut">
              <a:rPr lang="en-US" smtClean="0"/>
              <a:pPr/>
              <a:t>12/17/2021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C9D59-F0AC-4548-8CFE-2F0142CDCAA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D4F76-CD48-4212-9E6B-DD9477B69DFD}" type="datetimeFigureOut">
              <a:rPr lang="en-US" smtClean="0"/>
              <a:pPr/>
              <a:t>12/17/2021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C9D59-F0AC-4548-8CFE-2F0142CDCAA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5811947" y="404404"/>
            <a:ext cx="1803708" cy="8602742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00824" y="404404"/>
            <a:ext cx="5232980" cy="8602742"/>
          </a:xfrm>
        </p:spPr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D4F76-CD48-4212-9E6B-DD9477B69DFD}" type="datetimeFigureOut">
              <a:rPr lang="en-US" smtClean="0"/>
              <a:pPr/>
              <a:t>12/17/2021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C9D59-F0AC-4548-8CFE-2F0142CDCAA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534433" y="302865"/>
            <a:ext cx="9619774" cy="1260475"/>
          </a:xfrm>
          <a:prstGeom prst="rect">
            <a:avLst/>
          </a:prstGeom>
        </p:spPr>
        <p:txBody>
          <a:bodyPr vert="horz" lIns="99551" tIns="49775" rIns="99551" bIns="49775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34433" y="1764667"/>
            <a:ext cx="9619774" cy="4991131"/>
          </a:xfrm>
          <a:prstGeom prst="rect">
            <a:avLst/>
          </a:prstGeom>
        </p:spPr>
        <p:txBody>
          <a:bodyPr vert="horz" lIns="99551" tIns="49775" rIns="99551" bIns="49775" rtlCol="0">
            <a:normAutofit/>
          </a:bodyPr>
          <a:lstStyle/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534433" y="7009643"/>
            <a:ext cx="2494016" cy="402651"/>
          </a:xfrm>
          <a:prstGeom prst="rect">
            <a:avLst/>
          </a:prstGeom>
        </p:spPr>
        <p:txBody>
          <a:bodyPr vert="horz" lIns="99551" tIns="49775" rIns="99551" bIns="49775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CD4F76-CD48-4212-9E6B-DD9477B69DFD}" type="datetimeFigureOut">
              <a:rPr lang="en-US" smtClean="0"/>
              <a:pPr/>
              <a:t>12/17/2021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651952" y="7009643"/>
            <a:ext cx="3384736" cy="402651"/>
          </a:xfrm>
          <a:prstGeom prst="rect">
            <a:avLst/>
          </a:prstGeom>
        </p:spPr>
        <p:txBody>
          <a:bodyPr vert="horz" lIns="99551" tIns="49775" rIns="99551" bIns="49775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7660192" y="7009643"/>
            <a:ext cx="2494016" cy="402651"/>
          </a:xfrm>
          <a:prstGeom prst="rect">
            <a:avLst/>
          </a:prstGeom>
        </p:spPr>
        <p:txBody>
          <a:bodyPr vert="horz" lIns="99551" tIns="49775" rIns="99551" bIns="49775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9C9D59-F0AC-4548-8CFE-2F0142CDCAA9}" type="slidenum">
              <a:rPr lang="en-US" smtClean="0"/>
              <a:pPr/>
              <a:t>‹Nr.›</a:t>
            </a:fld>
            <a:endParaRPr lang="en-US"/>
          </a:p>
        </p:txBody>
      </p:sp>
      <p:grpSp>
        <p:nvGrpSpPr>
          <p:cNvPr id="7" name="Gruppieren 6"/>
          <p:cNvGrpSpPr/>
          <p:nvPr userDrawn="1"/>
        </p:nvGrpSpPr>
        <p:grpSpPr>
          <a:xfrm>
            <a:off x="-3330" y="0"/>
            <a:ext cx="10698094" cy="7562851"/>
            <a:chOff x="-3330" y="0"/>
            <a:chExt cx="10698094" cy="7562851"/>
          </a:xfrm>
        </p:grpSpPr>
        <p:sp>
          <p:nvSpPr>
            <p:cNvPr id="8" name="Rechteck 7"/>
            <p:cNvSpPr/>
            <p:nvPr/>
          </p:nvSpPr>
          <p:spPr>
            <a:xfrm>
              <a:off x="-3329" y="123825"/>
              <a:ext cx="3277235" cy="121920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hteck 8"/>
            <p:cNvSpPr/>
            <p:nvPr/>
          </p:nvSpPr>
          <p:spPr>
            <a:xfrm>
              <a:off x="-3329" y="0"/>
              <a:ext cx="10424160" cy="336127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hteck 9"/>
            <p:cNvSpPr/>
            <p:nvPr/>
          </p:nvSpPr>
          <p:spPr>
            <a:xfrm>
              <a:off x="-3329" y="7226723"/>
              <a:ext cx="10424160" cy="336127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hteck 10"/>
            <p:cNvSpPr/>
            <p:nvPr/>
          </p:nvSpPr>
          <p:spPr>
            <a:xfrm rot="5400000">
              <a:off x="-3616691" y="3613362"/>
              <a:ext cx="7562850" cy="336127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hteck 11"/>
            <p:cNvSpPr/>
            <p:nvPr/>
          </p:nvSpPr>
          <p:spPr>
            <a:xfrm rot="5400000">
              <a:off x="6745276" y="3613362"/>
              <a:ext cx="7562850" cy="336127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hteck 12"/>
            <p:cNvSpPr/>
            <p:nvPr/>
          </p:nvSpPr>
          <p:spPr>
            <a:xfrm>
              <a:off x="-3329" y="6890597"/>
              <a:ext cx="1344507" cy="672253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2" descr="G:\ELU\#2 - BILDER -+- ARCHIV_DeWALT\03. LOGOS\01. DeWALT\DEWALT LOGO\DEWALT schwarz-weiss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E"/>
                </a:clrFrom>
                <a:clrTo>
                  <a:srgbClr val="FFFFFE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44781" y="428625"/>
              <a:ext cx="2613538" cy="672253"/>
            </a:xfrm>
            <a:prstGeom prst="rect">
              <a:avLst/>
            </a:prstGeom>
            <a:noFill/>
          </p:spPr>
        </p:pic>
        <p:sp>
          <p:nvSpPr>
            <p:cNvPr id="15" name="Textfeld 14"/>
            <p:cNvSpPr txBox="1"/>
            <p:nvPr/>
          </p:nvSpPr>
          <p:spPr>
            <a:xfrm>
              <a:off x="92852" y="6962479"/>
              <a:ext cx="1428538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700" b="1" dirty="0" err="1">
                  <a:latin typeface="Arial Black" pitchFamily="34" charset="0"/>
                  <a:cs typeface="Arial" pitchFamily="34" charset="0"/>
                </a:rPr>
                <a:t>www</a:t>
              </a:r>
              <a:r>
                <a:rPr lang="de-DE" sz="700" b="1" dirty="0">
                  <a:latin typeface="Arial Black" pitchFamily="34" charset="0"/>
                  <a:cs typeface="Arial" pitchFamily="34" charset="0"/>
                </a:rPr>
                <a:t>.             .</a:t>
              </a:r>
              <a:r>
                <a:rPr lang="de-DE" sz="700" b="1" dirty="0" err="1">
                  <a:latin typeface="Arial Black" pitchFamily="34" charset="0"/>
                  <a:cs typeface="Arial" pitchFamily="34" charset="0"/>
                </a:rPr>
                <a:t>com</a:t>
              </a:r>
              <a:endParaRPr lang="en-US" sz="700" b="1" dirty="0">
                <a:latin typeface="Arial Black" pitchFamily="34" charset="0"/>
                <a:cs typeface="Arial" pitchFamily="34" charset="0"/>
              </a:endParaRPr>
            </a:p>
          </p:txBody>
        </p:sp>
        <p:pic>
          <p:nvPicPr>
            <p:cNvPr id="16" name="Picture 2" descr="G:\ELU\#2 - BILDER -+- ARCHIV_DeWALT\03. LOGOS\01. DeWALT\DEWALT LOGO\DEWALT schwarz-weiss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E"/>
                </a:clrFrom>
                <a:clrTo>
                  <a:srgbClr val="FFFFFE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47986" y="7007901"/>
              <a:ext cx="352933" cy="90782"/>
            </a:xfrm>
            <a:prstGeom prst="rect">
              <a:avLst/>
            </a:prstGeom>
            <a:noFill/>
          </p:spPr>
        </p:pic>
      </p:grpSp>
      <p:pic>
        <p:nvPicPr>
          <p:cNvPr id="17" name="Picture 2" descr="C:\Users\LXM1224\Desktop\Untitled-1.jpg"/>
          <p:cNvPicPr>
            <a:picLocks noChangeAspect="1" noChangeArrowheads="1"/>
          </p:cNvPicPr>
          <p:nvPr userDrawn="1"/>
        </p:nvPicPr>
        <p:blipFill>
          <a:blip r:embed="rId14" cstate="print"/>
          <a:srcRect t="17507" r="5901" b="21219"/>
          <a:stretch>
            <a:fillRect/>
          </a:stretch>
        </p:blipFill>
        <p:spPr bwMode="auto">
          <a:xfrm>
            <a:off x="1339198" y="6890400"/>
            <a:ext cx="2442856" cy="342000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95507" rtl="0" eaLnBrk="1" latinLnBrk="0" hangingPunct="1"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3315" indent="-373315" algn="l" defTabSz="995507" rtl="0" eaLnBrk="1" latinLnBrk="0" hangingPunct="1">
        <a:spcBef>
          <a:spcPct val="20000"/>
        </a:spcBef>
        <a:buFont typeface="Arial" pitchFamily="34" charset="0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08850" indent="-311096" algn="l" defTabSz="995507" rtl="0" eaLnBrk="1" latinLnBrk="0" hangingPunct="1">
        <a:spcBef>
          <a:spcPct val="20000"/>
        </a:spcBef>
        <a:buFont typeface="Arial" pitchFamily="34" charset="0"/>
        <a:buChar char="–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244384" indent="-248877" algn="l" defTabSz="995507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742138" indent="-248877" algn="l" defTabSz="995507" rtl="0" eaLnBrk="1" latinLnBrk="0" hangingPunct="1">
        <a:spcBef>
          <a:spcPct val="20000"/>
        </a:spcBef>
        <a:buFont typeface="Arial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39891" indent="-248877" algn="l" defTabSz="995507" rtl="0" eaLnBrk="1" latinLnBrk="0" hangingPunct="1">
        <a:spcBef>
          <a:spcPct val="20000"/>
        </a:spcBef>
        <a:buFont typeface="Arial" pitchFamily="34" charset="0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37645" indent="-248877" algn="l" defTabSz="995507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35399" indent="-248877" algn="l" defTabSz="995507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33152" indent="-248877" algn="l" defTabSz="995507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30906" indent="-248877" algn="l" defTabSz="995507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95507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7754" algn="l" defTabSz="995507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95507" algn="l" defTabSz="995507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93261" algn="l" defTabSz="995507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91015" algn="l" defTabSz="995507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88768" algn="l" defTabSz="995507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86522" algn="l" defTabSz="995507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84275" algn="l" defTabSz="995507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82029" algn="l" defTabSz="995507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319" y="1876425"/>
            <a:ext cx="4842683" cy="4724400"/>
          </a:xfrm>
          <a:prstGeom prst="rect">
            <a:avLst/>
          </a:prstGeom>
        </p:spPr>
      </p:pic>
      <p:sp>
        <p:nvSpPr>
          <p:cNvPr id="86" name="Textfeld 85"/>
          <p:cNvSpPr txBox="1"/>
          <p:nvPr/>
        </p:nvSpPr>
        <p:spPr>
          <a:xfrm>
            <a:off x="3255387" y="336659"/>
            <a:ext cx="70419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2400" dirty="0">
                <a:latin typeface="Arial Black" pitchFamily="34" charset="0"/>
                <a:cs typeface="Arial" pitchFamily="34" charset="0"/>
              </a:rPr>
              <a:t>DEWALT Multi-Tool Bi-Metall Sägeblatt</a:t>
            </a:r>
          </a:p>
        </p:txBody>
      </p:sp>
      <p:sp>
        <p:nvSpPr>
          <p:cNvPr id="54" name="Textfeld 53"/>
          <p:cNvSpPr txBox="1"/>
          <p:nvPr/>
        </p:nvSpPr>
        <p:spPr>
          <a:xfrm>
            <a:off x="8239919" y="5483746"/>
            <a:ext cx="21596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0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de-DE" dirty="0"/>
              <a:t>Bi-Metall Verzahnung</a:t>
            </a:r>
          </a:p>
        </p:txBody>
      </p:sp>
      <p:sp>
        <p:nvSpPr>
          <p:cNvPr id="82" name="Textfeld 81"/>
          <p:cNvSpPr txBox="1"/>
          <p:nvPr/>
        </p:nvSpPr>
        <p:spPr>
          <a:xfrm>
            <a:off x="8239919" y="4619625"/>
            <a:ext cx="2133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>
                <a:latin typeface="Arial" pitchFamily="34" charset="0"/>
                <a:cs typeface="Arial" pitchFamily="34" charset="0"/>
              </a:rPr>
              <a:t>Für schnelle Schnitte in Holz, Kunststoffen und Gipskarton</a:t>
            </a:r>
            <a:endParaRPr lang="en-US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Textfeld 42"/>
          <p:cNvSpPr txBox="1"/>
          <p:nvPr/>
        </p:nvSpPr>
        <p:spPr>
          <a:xfrm>
            <a:off x="391319" y="1343025"/>
            <a:ext cx="2133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u="sng" dirty="0">
                <a:latin typeface="Arial" pitchFamily="34" charset="0"/>
                <a:cs typeface="Arial" pitchFamily="34" charset="0"/>
              </a:rPr>
              <a:t>Produktvorteile</a:t>
            </a:r>
          </a:p>
        </p:txBody>
      </p:sp>
      <p:graphicFrame>
        <p:nvGraphicFramePr>
          <p:cNvPr id="28" name="Tabelle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9260994"/>
              </p:ext>
            </p:extLst>
          </p:nvPr>
        </p:nvGraphicFramePr>
        <p:xfrm>
          <a:off x="4429919" y="6524625"/>
          <a:ext cx="5638801" cy="457200"/>
        </p:xfrm>
        <a:graphic>
          <a:graphicData uri="http://schemas.openxmlformats.org/drawingml/2006/table">
            <a:tbl>
              <a:tblPr/>
              <a:tblGrid>
                <a:gridCol w="12482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561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43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r>
                        <a:rPr lang="de-DE" sz="1050" b="0" dirty="0">
                          <a:latin typeface="Arial" pitchFamily="34" charset="0"/>
                          <a:cs typeface="Arial" pitchFamily="34" charset="0"/>
                        </a:rPr>
                        <a:t> Artikel-Nr.</a:t>
                      </a:r>
                    </a:p>
                  </a:txBody>
                  <a:tcPr marL="4798" marR="4798" marT="4798" marB="47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50" b="0" dirty="0">
                          <a:latin typeface="Arial" pitchFamily="34" charset="0"/>
                          <a:cs typeface="Arial" pitchFamily="34" charset="0"/>
                        </a:rPr>
                        <a:t>Beschreibung</a:t>
                      </a:r>
                    </a:p>
                  </a:txBody>
                  <a:tcPr marL="4798" marR="4798" marT="4798" marB="4798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050" b="0" dirty="0">
                          <a:latin typeface="Arial" pitchFamily="34" charset="0"/>
                          <a:cs typeface="Arial" pitchFamily="34" charset="0"/>
                        </a:rPr>
                        <a:t>EAN-Code</a:t>
                      </a:r>
                    </a:p>
                  </a:txBody>
                  <a:tcPr marL="4798" marR="4798" marT="4798" marB="4798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r>
                        <a:rPr lang="de-DE" sz="1000" dirty="0">
                          <a:latin typeface="Arial" pitchFamily="34" charset="0"/>
                          <a:cs typeface="Arial" pitchFamily="34" charset="0"/>
                        </a:rPr>
                        <a:t> DT20705-QZ</a:t>
                      </a:r>
                    </a:p>
                  </a:txBody>
                  <a:tcPr marL="4798" marR="4798" marT="4798" marB="47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1000" dirty="0">
                          <a:latin typeface="Arial" pitchFamily="34" charset="0"/>
                          <a:cs typeface="Arial" pitchFamily="34" charset="0"/>
                        </a:rPr>
                        <a:t>Multi-Tool Bi-Metall Sägeblatt</a:t>
                      </a:r>
                      <a:r>
                        <a:rPr lang="de-DE" sz="1000" baseline="0" dirty="0">
                          <a:latin typeface="Arial" pitchFamily="34" charset="0"/>
                          <a:cs typeface="Arial" pitchFamily="34" charset="0"/>
                        </a:rPr>
                        <a:t>, 65x43mm, 12TPI</a:t>
                      </a:r>
                      <a:endParaRPr lang="de-DE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798" marR="4798" marT="4798" marB="4798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000" dirty="0">
                          <a:latin typeface="Arial" pitchFamily="34" charset="0"/>
                          <a:cs typeface="Arial" pitchFamily="34" charset="0"/>
                        </a:rPr>
                        <a:t>5035048099285</a:t>
                      </a:r>
                    </a:p>
                  </a:txBody>
                  <a:tcPr marL="4798" marR="4798" marT="4798" marB="4798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34" name="Gerade Verbindung 33"/>
          <p:cNvCxnSpPr/>
          <p:nvPr/>
        </p:nvCxnSpPr>
        <p:spPr>
          <a:xfrm flipV="1">
            <a:off x="8239919" y="2279197"/>
            <a:ext cx="0" cy="36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Gerade Verbindung 61"/>
          <p:cNvCxnSpPr/>
          <p:nvPr/>
        </p:nvCxnSpPr>
        <p:spPr>
          <a:xfrm flipV="1">
            <a:off x="8239919" y="3171825"/>
            <a:ext cx="0" cy="25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Gerade Verbindung 67"/>
          <p:cNvCxnSpPr/>
          <p:nvPr/>
        </p:nvCxnSpPr>
        <p:spPr>
          <a:xfrm flipV="1">
            <a:off x="8245925" y="4629739"/>
            <a:ext cx="0" cy="36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Gerade Verbindung 75"/>
          <p:cNvCxnSpPr/>
          <p:nvPr/>
        </p:nvCxnSpPr>
        <p:spPr>
          <a:xfrm flipH="1">
            <a:off x="2590233" y="2638425"/>
            <a:ext cx="565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Gerade Verbindung 63"/>
          <p:cNvCxnSpPr/>
          <p:nvPr/>
        </p:nvCxnSpPr>
        <p:spPr>
          <a:xfrm flipH="1">
            <a:off x="5572919" y="4989737"/>
            <a:ext cx="266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Gerade Verbindung 79"/>
          <p:cNvCxnSpPr/>
          <p:nvPr/>
        </p:nvCxnSpPr>
        <p:spPr>
          <a:xfrm flipH="1">
            <a:off x="3515519" y="3421425"/>
            <a:ext cx="4716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Rechteck 77"/>
          <p:cNvSpPr/>
          <p:nvPr/>
        </p:nvSpPr>
        <p:spPr>
          <a:xfrm>
            <a:off x="8239919" y="2257425"/>
            <a:ext cx="2133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>
                <a:latin typeface="Arial" pitchFamily="34" charset="0"/>
                <a:cs typeface="Arial" pitchFamily="34" charset="0"/>
              </a:rPr>
              <a:t>Multi-Fit Aufnahme für schnellen und einfachen Zubehörwechsel </a:t>
            </a:r>
          </a:p>
        </p:txBody>
      </p:sp>
      <p:sp>
        <p:nvSpPr>
          <p:cNvPr id="7" name="Rectangle 6"/>
          <p:cNvSpPr/>
          <p:nvPr/>
        </p:nvSpPr>
        <p:spPr>
          <a:xfrm>
            <a:off x="8234471" y="3177604"/>
            <a:ext cx="17892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>
                <a:latin typeface="Arial" pitchFamily="34" charset="0"/>
                <a:cs typeface="Arial" pitchFamily="34" charset="0"/>
              </a:rPr>
              <a:t>Maximale Schnitttiefe 43mm</a:t>
            </a:r>
          </a:p>
        </p:txBody>
      </p:sp>
      <p:cxnSp>
        <p:nvCxnSpPr>
          <p:cNvPr id="42" name="Gerade Verbindung 61"/>
          <p:cNvCxnSpPr/>
          <p:nvPr/>
        </p:nvCxnSpPr>
        <p:spPr>
          <a:xfrm flipV="1">
            <a:off x="8242319" y="5457825"/>
            <a:ext cx="0" cy="25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Gerade Verbindung 79"/>
          <p:cNvCxnSpPr/>
          <p:nvPr/>
        </p:nvCxnSpPr>
        <p:spPr>
          <a:xfrm flipH="1">
            <a:off x="4810919" y="5708197"/>
            <a:ext cx="342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50"/>
          <p:cNvSpPr/>
          <p:nvPr/>
        </p:nvSpPr>
        <p:spPr>
          <a:xfrm>
            <a:off x="8239919" y="3781425"/>
            <a:ext cx="1789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>
                <a:latin typeface="Arial" pitchFamily="34" charset="0"/>
                <a:cs typeface="Arial" pitchFamily="34" charset="0"/>
              </a:rPr>
              <a:t>Hohe Schnittgeschwindigkeit</a:t>
            </a:r>
          </a:p>
        </p:txBody>
      </p:sp>
      <p:cxnSp>
        <p:nvCxnSpPr>
          <p:cNvPr id="56" name="Gerade Verbindung 61"/>
          <p:cNvCxnSpPr/>
          <p:nvPr/>
        </p:nvCxnSpPr>
        <p:spPr>
          <a:xfrm flipV="1">
            <a:off x="8239919" y="3814083"/>
            <a:ext cx="0" cy="36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Gerade Verbindung 79"/>
          <p:cNvCxnSpPr/>
          <p:nvPr/>
        </p:nvCxnSpPr>
        <p:spPr>
          <a:xfrm flipH="1">
            <a:off x="3667919" y="4183425"/>
            <a:ext cx="457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Grafik 20">
            <a:extLst>
              <a:ext uri="{FF2B5EF4-FFF2-40B4-BE49-F238E27FC236}">
                <a16:creationId xmlns:a16="http://schemas.microsoft.com/office/drawing/2014/main" id="{3E9A5BA1-FEA5-44E7-98E8-21763D858E4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959" y="6885920"/>
            <a:ext cx="2804160" cy="36260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</Words>
  <Application>Microsoft Office PowerPoint</Application>
  <PresentationFormat>Benutzerdefiniert</PresentationFormat>
  <Paragraphs>14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Arial Black</vt:lpstr>
      <vt:lpstr>Calibri</vt:lpstr>
      <vt:lpstr>Larissa-Design</vt:lpstr>
      <vt:lpstr>PowerPoint-Präsentation</vt:lpstr>
    </vt:vector>
  </TitlesOfParts>
  <Company>Stanley Black &amp; Decker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jxv0117</dc:creator>
  <cp:lastModifiedBy>Lentchat, Celine</cp:lastModifiedBy>
  <cp:revision>531</cp:revision>
  <dcterms:created xsi:type="dcterms:W3CDTF">2014-06-03T11:54:52Z</dcterms:created>
  <dcterms:modified xsi:type="dcterms:W3CDTF">2021-12-17T11:32:00Z</dcterms:modified>
</cp:coreProperties>
</file>