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0688638" cy="7562850"/>
  <p:notesSz cx="6797675" cy="9874250"/>
  <p:defaultTextStyle>
    <a:defPPr>
      <a:defRPr lang="en-US"/>
    </a:defPPr>
    <a:lvl1pPr marL="0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BA07"/>
    <a:srgbClr val="FFD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0" autoAdjust="0"/>
  </p:normalViewPr>
  <p:slideViewPr>
    <p:cSldViewPr>
      <p:cViewPr varScale="1">
        <p:scale>
          <a:sx n="99" d="100"/>
          <a:sy n="99" d="100"/>
        </p:scale>
        <p:origin x="1470" y="90"/>
      </p:cViewPr>
      <p:guideLst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9D3B6-A594-4368-B1EB-1C005A8C591A}" type="datetimeFigureOut">
              <a:rPr lang="de-DE" smtClean="0"/>
              <a:pPr/>
              <a:t>20.12.2021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84225" y="741363"/>
            <a:ext cx="52292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7A300-F02A-4D50-9C6E-6A645971FC1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4637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A300-F02A-4D50-9C6E-6A645971FC1B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81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1649" y="2349388"/>
            <a:ext cx="9085343" cy="1621111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3297" y="4285616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329" y="4859831"/>
            <a:ext cx="9085343" cy="1502067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329" y="3205460"/>
            <a:ext cx="9085343" cy="165437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5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0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76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5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2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0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00827" y="2352888"/>
            <a:ext cx="3518343" cy="665425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97313" y="2352888"/>
            <a:ext cx="3518343" cy="665425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433" y="302865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433" y="1692889"/>
            <a:ext cx="4722671" cy="70551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4" indent="0">
              <a:buNone/>
              <a:defRPr sz="2200" b="1"/>
            </a:lvl2pPr>
            <a:lvl3pPr marL="995507" indent="0">
              <a:buNone/>
              <a:defRPr sz="2000" b="1"/>
            </a:lvl3pPr>
            <a:lvl4pPr marL="1493261" indent="0">
              <a:buNone/>
              <a:defRPr sz="1700" b="1"/>
            </a:lvl4pPr>
            <a:lvl5pPr marL="1991015" indent="0">
              <a:buNone/>
              <a:defRPr sz="1700" b="1"/>
            </a:lvl5pPr>
            <a:lvl6pPr marL="2488768" indent="0">
              <a:buNone/>
              <a:defRPr sz="1700" b="1"/>
            </a:lvl6pPr>
            <a:lvl7pPr marL="2986522" indent="0">
              <a:buNone/>
              <a:defRPr sz="1700" b="1"/>
            </a:lvl7pPr>
            <a:lvl8pPr marL="3484275" indent="0">
              <a:buNone/>
              <a:defRPr sz="1700" b="1"/>
            </a:lvl8pPr>
            <a:lvl9pPr marL="3982029" indent="0">
              <a:buNone/>
              <a:defRPr sz="17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433" y="2398404"/>
            <a:ext cx="4722671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29682" y="1692889"/>
            <a:ext cx="4724525" cy="70551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4" indent="0">
              <a:buNone/>
              <a:defRPr sz="2200" b="1"/>
            </a:lvl2pPr>
            <a:lvl3pPr marL="995507" indent="0">
              <a:buNone/>
              <a:defRPr sz="2000" b="1"/>
            </a:lvl3pPr>
            <a:lvl4pPr marL="1493261" indent="0">
              <a:buNone/>
              <a:defRPr sz="1700" b="1"/>
            </a:lvl4pPr>
            <a:lvl5pPr marL="1991015" indent="0">
              <a:buNone/>
              <a:defRPr sz="1700" b="1"/>
            </a:lvl5pPr>
            <a:lvl6pPr marL="2488768" indent="0">
              <a:buNone/>
              <a:defRPr sz="1700" b="1"/>
            </a:lvl6pPr>
            <a:lvl7pPr marL="2986522" indent="0">
              <a:buNone/>
              <a:defRPr sz="1700" b="1"/>
            </a:lvl7pPr>
            <a:lvl8pPr marL="3484275" indent="0">
              <a:buNone/>
              <a:defRPr sz="1700" b="1"/>
            </a:lvl8pPr>
            <a:lvl9pPr marL="3982029" indent="0">
              <a:buNone/>
              <a:defRPr sz="17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29682" y="2398404"/>
            <a:ext cx="4724525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434" y="301115"/>
            <a:ext cx="3516489" cy="128148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7" cy="645468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434" y="1582597"/>
            <a:ext cx="3516489" cy="5173200"/>
          </a:xfrm>
        </p:spPr>
        <p:txBody>
          <a:bodyPr/>
          <a:lstStyle>
            <a:lvl1pPr marL="0" indent="0">
              <a:buNone/>
              <a:defRPr sz="1500"/>
            </a:lvl1pPr>
            <a:lvl2pPr marL="497754" indent="0">
              <a:buNone/>
              <a:defRPr sz="1300"/>
            </a:lvl2pPr>
            <a:lvl3pPr marL="995507" indent="0">
              <a:buNone/>
              <a:defRPr sz="1100"/>
            </a:lvl3pPr>
            <a:lvl4pPr marL="1493261" indent="0">
              <a:buNone/>
              <a:defRPr sz="1000"/>
            </a:lvl4pPr>
            <a:lvl5pPr marL="1991015" indent="0">
              <a:buNone/>
              <a:defRPr sz="1000"/>
            </a:lvl5pPr>
            <a:lvl6pPr marL="2488768" indent="0">
              <a:buNone/>
              <a:defRPr sz="1000"/>
            </a:lvl6pPr>
            <a:lvl7pPr marL="2986522" indent="0">
              <a:buNone/>
              <a:defRPr sz="1000"/>
            </a:lvl7pPr>
            <a:lvl8pPr marL="3484275" indent="0">
              <a:buNone/>
              <a:defRPr sz="1000"/>
            </a:lvl8pPr>
            <a:lvl9pPr marL="3982029" indent="0">
              <a:buNone/>
              <a:defRPr sz="10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048" y="5293996"/>
            <a:ext cx="6413183" cy="62498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500"/>
            </a:lvl1pPr>
            <a:lvl2pPr marL="497754" indent="0">
              <a:buNone/>
              <a:defRPr sz="3000"/>
            </a:lvl2pPr>
            <a:lvl3pPr marL="995507" indent="0">
              <a:buNone/>
              <a:defRPr sz="2600"/>
            </a:lvl3pPr>
            <a:lvl4pPr marL="1493261" indent="0">
              <a:buNone/>
              <a:defRPr sz="2200"/>
            </a:lvl4pPr>
            <a:lvl5pPr marL="1991015" indent="0">
              <a:buNone/>
              <a:defRPr sz="2200"/>
            </a:lvl5pPr>
            <a:lvl6pPr marL="2488768" indent="0">
              <a:buNone/>
              <a:defRPr sz="2200"/>
            </a:lvl6pPr>
            <a:lvl7pPr marL="2986522" indent="0">
              <a:buNone/>
              <a:defRPr sz="2200"/>
            </a:lvl7pPr>
            <a:lvl8pPr marL="3484275" indent="0">
              <a:buNone/>
              <a:defRPr sz="2200"/>
            </a:lvl8pPr>
            <a:lvl9pPr marL="3982029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048" y="5918983"/>
            <a:ext cx="6413183" cy="887583"/>
          </a:xfrm>
        </p:spPr>
        <p:txBody>
          <a:bodyPr/>
          <a:lstStyle>
            <a:lvl1pPr marL="0" indent="0">
              <a:buNone/>
              <a:defRPr sz="1500"/>
            </a:lvl1pPr>
            <a:lvl2pPr marL="497754" indent="0">
              <a:buNone/>
              <a:defRPr sz="1300"/>
            </a:lvl2pPr>
            <a:lvl3pPr marL="995507" indent="0">
              <a:buNone/>
              <a:defRPr sz="1100"/>
            </a:lvl3pPr>
            <a:lvl4pPr marL="1493261" indent="0">
              <a:buNone/>
              <a:defRPr sz="1000"/>
            </a:lvl4pPr>
            <a:lvl5pPr marL="1991015" indent="0">
              <a:buNone/>
              <a:defRPr sz="1000"/>
            </a:lvl5pPr>
            <a:lvl6pPr marL="2488768" indent="0">
              <a:buNone/>
              <a:defRPr sz="1000"/>
            </a:lvl6pPr>
            <a:lvl7pPr marL="2986522" indent="0">
              <a:buNone/>
              <a:defRPr sz="1000"/>
            </a:lvl7pPr>
            <a:lvl8pPr marL="3484275" indent="0">
              <a:buNone/>
              <a:defRPr sz="1000"/>
            </a:lvl8pPr>
            <a:lvl9pPr marL="3982029" indent="0">
              <a:buNone/>
              <a:defRPr sz="10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811947" y="404404"/>
            <a:ext cx="1803708" cy="860274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00824" y="404404"/>
            <a:ext cx="5232980" cy="8602742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34433" y="302865"/>
            <a:ext cx="9619774" cy="1260475"/>
          </a:xfrm>
          <a:prstGeom prst="rect">
            <a:avLst/>
          </a:prstGeom>
        </p:spPr>
        <p:txBody>
          <a:bodyPr vert="horz" lIns="99551" tIns="49775" rIns="99551" bIns="49775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433" y="1764667"/>
            <a:ext cx="9619774" cy="4991131"/>
          </a:xfrm>
          <a:prstGeom prst="rect">
            <a:avLst/>
          </a:prstGeom>
        </p:spPr>
        <p:txBody>
          <a:bodyPr vert="horz" lIns="99551" tIns="49775" rIns="99551" bIns="497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34433" y="7009643"/>
            <a:ext cx="249401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651952" y="7009643"/>
            <a:ext cx="338473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660192" y="7009643"/>
            <a:ext cx="249401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7" name="Gruppieren 6"/>
          <p:cNvGrpSpPr/>
          <p:nvPr userDrawn="1"/>
        </p:nvGrpSpPr>
        <p:grpSpPr>
          <a:xfrm>
            <a:off x="-3330" y="0"/>
            <a:ext cx="10687336" cy="7562851"/>
            <a:chOff x="-3330" y="0"/>
            <a:chExt cx="10687336" cy="7562851"/>
          </a:xfrm>
        </p:grpSpPr>
        <p:sp>
          <p:nvSpPr>
            <p:cNvPr id="8" name="Rechteck 7"/>
            <p:cNvSpPr/>
            <p:nvPr/>
          </p:nvSpPr>
          <p:spPr>
            <a:xfrm>
              <a:off x="-3329" y="123825"/>
              <a:ext cx="3277235" cy="12192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eck 8"/>
            <p:cNvSpPr/>
            <p:nvPr/>
          </p:nvSpPr>
          <p:spPr>
            <a:xfrm>
              <a:off x="-3329" y="0"/>
              <a:ext cx="1042416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eck 9"/>
            <p:cNvSpPr/>
            <p:nvPr/>
          </p:nvSpPr>
          <p:spPr>
            <a:xfrm>
              <a:off x="-3329" y="7226723"/>
              <a:ext cx="1042416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eck 10"/>
            <p:cNvSpPr/>
            <p:nvPr/>
          </p:nvSpPr>
          <p:spPr>
            <a:xfrm rot="5400000">
              <a:off x="-3616691" y="3613362"/>
              <a:ext cx="756285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eck 11"/>
            <p:cNvSpPr/>
            <p:nvPr/>
          </p:nvSpPr>
          <p:spPr>
            <a:xfrm rot="5400000">
              <a:off x="6734518" y="3613362"/>
              <a:ext cx="756285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-3329" y="6890597"/>
              <a:ext cx="1344507" cy="67225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G:\ELU\#2 - BILDER -+- ARCHIV_DeWALT\03. LOGOS\01. DeWALT\DEWALT LOGO\DEWALT schwarz-weiss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4781" y="428625"/>
              <a:ext cx="2613538" cy="672253"/>
            </a:xfrm>
            <a:prstGeom prst="rect">
              <a:avLst/>
            </a:prstGeom>
            <a:noFill/>
          </p:spPr>
        </p:pic>
        <p:sp>
          <p:nvSpPr>
            <p:cNvPr id="15" name="Textfeld 14"/>
            <p:cNvSpPr txBox="1"/>
            <p:nvPr/>
          </p:nvSpPr>
          <p:spPr>
            <a:xfrm>
              <a:off x="92852" y="6962479"/>
              <a:ext cx="142853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b="1" dirty="0" err="1">
                  <a:latin typeface="Arial Black" pitchFamily="34" charset="0"/>
                  <a:cs typeface="Arial" pitchFamily="34" charset="0"/>
                </a:rPr>
                <a:t>www</a:t>
              </a:r>
              <a:r>
                <a:rPr lang="de-DE" sz="700" b="1" dirty="0">
                  <a:latin typeface="Arial Black" pitchFamily="34" charset="0"/>
                  <a:cs typeface="Arial" pitchFamily="34" charset="0"/>
                </a:rPr>
                <a:t>.             .</a:t>
              </a:r>
              <a:r>
                <a:rPr lang="de-DE" sz="700" b="1" dirty="0" err="1">
                  <a:latin typeface="Arial Black" pitchFamily="34" charset="0"/>
                  <a:cs typeface="Arial" pitchFamily="34" charset="0"/>
                </a:rPr>
                <a:t>com</a:t>
              </a:r>
              <a:endParaRPr lang="en-US" sz="700" b="1" dirty="0">
                <a:latin typeface="Arial Black" pitchFamily="34" charset="0"/>
                <a:cs typeface="Arial" pitchFamily="34" charset="0"/>
              </a:endParaRPr>
            </a:p>
          </p:txBody>
        </p:sp>
        <p:pic>
          <p:nvPicPr>
            <p:cNvPr id="16" name="Picture 2" descr="G:\ELU\#2 - BILDER -+- ARCHIV_DeWALT\03. LOGOS\01. DeWALT\DEWALT LOGO\DEWALT schwarz-weiss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7986" y="7007901"/>
              <a:ext cx="352933" cy="90782"/>
            </a:xfrm>
            <a:prstGeom prst="rect">
              <a:avLst/>
            </a:prstGeom>
            <a:noFill/>
          </p:spPr>
        </p:pic>
      </p:grpSp>
      <p:pic>
        <p:nvPicPr>
          <p:cNvPr id="17" name="Picture 2" descr="C:\Users\LXM1224\Desktop\Untitled-1.jpg"/>
          <p:cNvPicPr>
            <a:picLocks noChangeAspect="1" noChangeArrowheads="1"/>
          </p:cNvPicPr>
          <p:nvPr userDrawn="1"/>
        </p:nvPicPr>
        <p:blipFill>
          <a:blip r:embed="rId14" cstate="print"/>
          <a:srcRect t="17507" r="5901" b="21219"/>
          <a:stretch>
            <a:fillRect/>
          </a:stretch>
        </p:blipFill>
        <p:spPr bwMode="auto">
          <a:xfrm>
            <a:off x="1339198" y="6890400"/>
            <a:ext cx="2442856" cy="342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507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15" indent="-373315" algn="l" defTabSz="995507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850" indent="-311096" algn="l" defTabSz="995507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384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138" indent="-248877" algn="l" defTabSz="995507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891" indent="-248877" algn="l" defTabSz="995507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7645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99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152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906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54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07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61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15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768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522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275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029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6395">
            <a:off x="1067662" y="2374201"/>
            <a:ext cx="6115050" cy="3838575"/>
          </a:xfrm>
          <a:prstGeom prst="rect">
            <a:avLst/>
          </a:prstGeom>
        </p:spPr>
      </p:pic>
      <p:sp>
        <p:nvSpPr>
          <p:cNvPr id="86" name="Textfeld 85"/>
          <p:cNvSpPr txBox="1"/>
          <p:nvPr/>
        </p:nvSpPr>
        <p:spPr>
          <a:xfrm>
            <a:off x="3255387" y="336659"/>
            <a:ext cx="7041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dirty="0">
                <a:latin typeface="Arial Black" pitchFamily="34" charset="0"/>
                <a:cs typeface="Arial" pitchFamily="34" charset="0"/>
              </a:rPr>
              <a:t>DEWALT Multi-Tool-Pack </a:t>
            </a:r>
          </a:p>
          <a:p>
            <a:pPr algn="r"/>
            <a:r>
              <a:rPr lang="de-DE" sz="2400" dirty="0">
                <a:latin typeface="Arial Black" pitchFamily="34" charset="0"/>
                <a:cs typeface="Arial" pitchFamily="34" charset="0"/>
              </a:rPr>
              <a:t>5x Bi-Metall Segment-Sägeblatt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8239919" y="5631997"/>
            <a:ext cx="2159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Bi-Metall Verzahnung</a:t>
            </a:r>
          </a:p>
        </p:txBody>
      </p:sp>
      <p:sp>
        <p:nvSpPr>
          <p:cNvPr id="82" name="Textfeld 81"/>
          <p:cNvSpPr txBox="1"/>
          <p:nvPr/>
        </p:nvSpPr>
        <p:spPr>
          <a:xfrm>
            <a:off x="8239919" y="4448115"/>
            <a:ext cx="213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Für den Einsatz in Holz, Holz mit Nägeln, Kunststoffen und Gipskarton 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391319" y="1343025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u="sng" dirty="0">
                <a:latin typeface="Arial" pitchFamily="34" charset="0"/>
                <a:cs typeface="Arial" pitchFamily="34" charset="0"/>
              </a:rPr>
              <a:t>Produktvorteile</a:t>
            </a:r>
          </a:p>
        </p:txBody>
      </p:sp>
      <p:graphicFrame>
        <p:nvGraphicFramePr>
          <p:cNvPr id="28" name="Tabel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368947"/>
              </p:ext>
            </p:extLst>
          </p:nvPr>
        </p:nvGraphicFramePr>
        <p:xfrm>
          <a:off x="4887119" y="6524625"/>
          <a:ext cx="4716000" cy="611376"/>
        </p:xfrm>
        <a:graphic>
          <a:graphicData uri="http://schemas.openxmlformats.org/drawingml/2006/table">
            <a:tbl>
              <a:tblPr/>
              <a:tblGrid>
                <a:gridCol w="10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980">
                <a:tc>
                  <a:txBody>
                    <a:bodyPr/>
                    <a:lstStyle/>
                    <a:p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 Artikel-Nr.</a:t>
                      </a:r>
                    </a:p>
                  </a:txBody>
                  <a:tcPr marL="4798" marR="4798" marT="4798" marB="4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Beschreibung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EAN-Code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 DT20728-QZ</a:t>
                      </a:r>
                    </a:p>
                  </a:txBody>
                  <a:tcPr marL="4798" marR="4798" marT="4798" marB="4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Multi-Tool-Pack</a:t>
                      </a:r>
                      <a:r>
                        <a:rPr lang="de-DE" sz="1000" baseline="0" dirty="0">
                          <a:latin typeface="Arial" pitchFamily="34" charset="0"/>
                          <a:cs typeface="Arial" pitchFamily="34" charset="0"/>
                        </a:rPr>
                        <a:t> 5x </a:t>
                      </a:r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Bi-Metall Segment-Sägeblatt</a:t>
                      </a:r>
                      <a:r>
                        <a:rPr lang="de-DE" sz="1000" baseline="0" dirty="0">
                          <a:latin typeface="Arial" pitchFamily="34" charset="0"/>
                          <a:cs typeface="Arial" pitchFamily="34" charset="0"/>
                        </a:rPr>
                        <a:t>, 100mm, 22TPI</a:t>
                      </a:r>
                      <a:endParaRPr lang="de-DE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5035048050422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4" name="Gerade Verbindung 33"/>
          <p:cNvCxnSpPr/>
          <p:nvPr/>
        </p:nvCxnSpPr>
        <p:spPr>
          <a:xfrm flipV="1">
            <a:off x="8239919" y="3422197"/>
            <a:ext cx="0" cy="3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/>
          <p:nvPr/>
        </p:nvCxnSpPr>
        <p:spPr>
          <a:xfrm flipV="1">
            <a:off x="8239919" y="2333625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 flipV="1">
            <a:off x="8245925" y="4478111"/>
            <a:ext cx="0" cy="50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flipH="1">
            <a:off x="3778191" y="3781425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/>
          <p:cNvCxnSpPr/>
          <p:nvPr/>
        </p:nvCxnSpPr>
        <p:spPr>
          <a:xfrm flipH="1">
            <a:off x="6664277" y="4979109"/>
            <a:ext cx="15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flipH="1">
            <a:off x="2087865" y="2583225"/>
            <a:ext cx="615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hteck 77"/>
          <p:cNvSpPr/>
          <p:nvPr/>
        </p:nvSpPr>
        <p:spPr>
          <a:xfrm>
            <a:off x="8239919" y="3400425"/>
            <a:ext cx="2133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Multi-Fit Aufnahme für schnellen und einfachen Zubehörwechsel </a:t>
            </a:r>
          </a:p>
        </p:txBody>
      </p:sp>
      <p:sp>
        <p:nvSpPr>
          <p:cNvPr id="7" name="Rectangle 6"/>
          <p:cNvSpPr/>
          <p:nvPr/>
        </p:nvSpPr>
        <p:spPr>
          <a:xfrm>
            <a:off x="8234471" y="2339404"/>
            <a:ext cx="1789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Maximale Schnitttiefe 30mm</a:t>
            </a:r>
          </a:p>
        </p:txBody>
      </p:sp>
      <p:cxnSp>
        <p:nvCxnSpPr>
          <p:cNvPr id="42" name="Gerade Verbindung 61"/>
          <p:cNvCxnSpPr/>
          <p:nvPr/>
        </p:nvCxnSpPr>
        <p:spPr>
          <a:xfrm flipV="1">
            <a:off x="8242319" y="563199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79"/>
          <p:cNvCxnSpPr/>
          <p:nvPr/>
        </p:nvCxnSpPr>
        <p:spPr>
          <a:xfrm flipH="1">
            <a:off x="5647361" y="5882367"/>
            <a:ext cx="25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"/>
          <p:cNvSpPr txBox="1"/>
          <p:nvPr/>
        </p:nvSpPr>
        <p:spPr>
          <a:xfrm>
            <a:off x="391319" y="3831823"/>
            <a:ext cx="1317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5400" b="1" dirty="0">
                <a:latin typeface="Arial Black" panose="020B0A04020102020204" pitchFamily="34" charset="0"/>
              </a:rPr>
              <a:t>5x 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683AF7AF-95F6-4691-8381-74C36E6A48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59" y="6885920"/>
            <a:ext cx="2804160" cy="3626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Benutzerdefiniert</PresentationFormat>
  <Paragraphs>15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Larissa-Design</vt:lpstr>
      <vt:lpstr>PowerPoint-Präsentation</vt:lpstr>
    </vt:vector>
  </TitlesOfParts>
  <Company>Stanley Black &amp; Decker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jxv0117</dc:creator>
  <cp:lastModifiedBy>Lentchat, Celine</cp:lastModifiedBy>
  <cp:revision>533</cp:revision>
  <dcterms:created xsi:type="dcterms:W3CDTF">2014-06-03T11:54:52Z</dcterms:created>
  <dcterms:modified xsi:type="dcterms:W3CDTF">2021-12-20T12:25:47Z</dcterms:modified>
</cp:coreProperties>
</file>